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9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9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984202" y="10056958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9468" y="2565366"/>
            <a:ext cx="16146105" cy="792646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2875" y="2475667"/>
            <a:ext cx="16439290" cy="8295215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6809917" y="3826236"/>
            <a:ext cx="6608445" cy="4248785"/>
          </a:xfrm>
          <a:custGeom>
            <a:avLst/>
            <a:gdLst/>
            <a:ahLst/>
            <a:cxnLst/>
            <a:rect l="l" t="t" r="r" b="b"/>
            <a:pathLst>
              <a:path w="6608444" h="4248784">
                <a:moveTo>
                  <a:pt x="0" y="0"/>
                </a:moveTo>
                <a:lnTo>
                  <a:pt x="6608009" y="0"/>
                </a:lnTo>
                <a:lnTo>
                  <a:pt x="6608009" y="4248419"/>
                </a:lnTo>
                <a:lnTo>
                  <a:pt x="0" y="42484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9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51148" y="1861588"/>
            <a:ext cx="6601803" cy="123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79523" y="2287888"/>
            <a:ext cx="16050260" cy="6728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hyperlink" Target="http://www.luv2code.com/" TargetMode="Externa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hyperlink" Target="http://www.luv2code.com/" TargetMode="Externa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hyperlink" Target="http://www.luv2code.com/" TargetMode="Externa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uv2code.com/" TargetMode="Externa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hyperlink" Target="http://www.luv2code.com/" TargetMode="Externa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uv2code.com/" TargetMode="Externa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hyperlink" Target="http://www.luv2code.com/" TargetMode="Externa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uv2code.com/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hyperlink" Target="http://www.luv2code.com/" TargetMode="Externa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hyperlink" Target="http://www.luv2code.com/" TargetMode="Externa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hyperlink" Target="http://www.luv2code.com/" TargetMode="Externa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://www.luv2code.com/" TargetMode="Externa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hyperlink" Target="http://www.luv2code.com/" TargetMode="Externa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hyperlink" Target="http://www.luv2code.com/" TargetMode="Externa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hyperlink" Target="http://www.luv2code.com/" TargetMode="Externa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uv2code.com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5021" y="615553"/>
            <a:ext cx="1471676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130" b="1">
                <a:solidFill>
                  <a:srgbClr val="000000"/>
                </a:solidFill>
                <a:latin typeface="Arial"/>
                <a:cs typeface="Arial"/>
              </a:rPr>
              <a:t>Fetch</a:t>
            </a:r>
            <a:r>
              <a:rPr dirty="0" sz="9200" spc="-37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254" b="1">
                <a:solidFill>
                  <a:srgbClr val="000000"/>
                </a:solidFill>
                <a:latin typeface="Arial"/>
                <a:cs typeface="Arial"/>
              </a:rPr>
              <a:t>Types:</a:t>
            </a:r>
            <a:r>
              <a:rPr dirty="0" sz="9200" spc="-38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135" b="1">
                <a:solidFill>
                  <a:srgbClr val="000000"/>
                </a:solidFill>
                <a:latin typeface="Arial"/>
                <a:cs typeface="Arial"/>
              </a:rPr>
              <a:t>Eager</a:t>
            </a:r>
            <a:r>
              <a:rPr dirty="0" sz="9200" spc="-38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80" b="1">
                <a:solidFill>
                  <a:srgbClr val="000000"/>
                </a:solidFill>
                <a:latin typeface="Arial"/>
                <a:cs typeface="Arial"/>
              </a:rPr>
              <a:t>vs</a:t>
            </a:r>
            <a:r>
              <a:rPr dirty="0" sz="9200" spc="-37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175" b="1">
                <a:solidFill>
                  <a:srgbClr val="000000"/>
                </a:solidFill>
                <a:latin typeface="Arial"/>
                <a:cs typeface="Arial"/>
              </a:rPr>
              <a:t>Lazy</a:t>
            </a:r>
            <a:endParaRPr sz="9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481660"/>
            <a:ext cx="2020880" cy="8167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954635" cy="10210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0" spc="70" b="1">
                <a:solidFill>
                  <a:srgbClr val="000000"/>
                </a:solidFill>
                <a:latin typeface="Times New Roman"/>
                <a:cs typeface="Times New Roman"/>
              </a:rPr>
              <a:t>Real-</a:t>
            </a:r>
            <a:r>
              <a:rPr dirty="0" sz="6500" spc="-515" b="1">
                <a:solidFill>
                  <a:srgbClr val="000000"/>
                </a:solidFill>
                <a:latin typeface="Times New Roman"/>
                <a:cs typeface="Times New Roman"/>
              </a:rPr>
              <a:t>W</a:t>
            </a:r>
            <a:r>
              <a:rPr dirty="0" sz="6500" spc="70" b="1">
                <a:solidFill>
                  <a:srgbClr val="000000"/>
                </a:solidFill>
                <a:latin typeface="Times New Roman"/>
                <a:cs typeface="Times New Roman"/>
              </a:rPr>
              <a:t>orl</a:t>
            </a:r>
            <a:r>
              <a:rPr dirty="0" sz="6500" spc="280" b="1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dirty="0" sz="6500" spc="-7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225" b="1">
                <a:solidFill>
                  <a:srgbClr val="000000"/>
                </a:solidFill>
                <a:latin typeface="Times New Roman"/>
                <a:cs typeface="Times New Roman"/>
              </a:rPr>
              <a:t>Us</a:t>
            </a:r>
            <a:r>
              <a:rPr dirty="0" sz="6500" spc="290" b="1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dirty="0" sz="6500" spc="-7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70" b="1">
                <a:solidFill>
                  <a:srgbClr val="000000"/>
                </a:solidFill>
                <a:latin typeface="Times New Roman"/>
                <a:cs typeface="Times New Roman"/>
              </a:rPr>
              <a:t>Cas</a:t>
            </a:r>
            <a:r>
              <a:rPr dirty="0" sz="6500" spc="170" b="1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dirty="0" sz="6500" spc="-7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250" b="1">
                <a:solidFill>
                  <a:srgbClr val="000000"/>
                </a:solidFill>
                <a:latin typeface="Times New Roman"/>
                <a:cs typeface="Times New Roman"/>
              </a:rPr>
              <a:t>-</a:t>
            </a:r>
            <a:r>
              <a:rPr dirty="0" sz="6500" spc="-7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25" b="1">
                <a:solidFill>
                  <a:srgbClr val="000000"/>
                </a:solidFill>
                <a:latin typeface="Times New Roman"/>
                <a:cs typeface="Times New Roman"/>
              </a:rPr>
              <a:t>Maste</a:t>
            </a:r>
            <a:r>
              <a:rPr dirty="0" sz="6500" spc="135" b="1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dirty="0" sz="6500" spc="-72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-275" b="1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dirty="0" sz="6500" spc="105" b="1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dirty="0" sz="6500" spc="185" b="1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dirty="0" sz="6500" spc="140" b="1">
                <a:solidFill>
                  <a:srgbClr val="000000"/>
                </a:solidFill>
                <a:latin typeface="Times New Roman"/>
                <a:cs typeface="Times New Roman"/>
              </a:rPr>
              <a:t>w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9334" y="1924413"/>
            <a:ext cx="12632690" cy="18307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600710" algn="l"/>
                <a:tab pos="601345" algn="l"/>
              </a:tabLst>
            </a:pPr>
            <a:r>
              <a:rPr dirty="0" sz="4250" spc="10">
                <a:latin typeface="Palatino Linotype"/>
                <a:cs typeface="Palatino Linotype"/>
              </a:rPr>
              <a:t>In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Master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-65">
                <a:latin typeface="Palatino Linotype"/>
                <a:cs typeface="Palatino Linotype"/>
              </a:rPr>
              <a:t>view,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use</a:t>
            </a:r>
            <a:r>
              <a:rPr dirty="0" sz="4250" spc="10">
                <a:latin typeface="Palatino Linotype"/>
                <a:cs typeface="Palatino Linotype"/>
              </a:rPr>
              <a:t> lazy loading</a:t>
            </a:r>
            <a:r>
              <a:rPr dirty="0" sz="4250" spc="1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for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>
                <a:latin typeface="Palatino Linotype"/>
                <a:cs typeface="Palatino Linotype"/>
              </a:rPr>
              <a:t>search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>
                <a:latin typeface="Palatino Linotype"/>
                <a:cs typeface="Palatino Linotype"/>
              </a:rPr>
              <a:t>results</a:t>
            </a:r>
            <a:endParaRPr sz="4250">
              <a:latin typeface="Palatino Linotype"/>
              <a:cs typeface="Palatino Linotype"/>
            </a:endParaRPr>
          </a:p>
          <a:p>
            <a:pPr marL="6007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600710" algn="l"/>
                <a:tab pos="601345" algn="l"/>
              </a:tabLst>
            </a:pPr>
            <a:r>
              <a:rPr dirty="0" sz="4250" spc="15">
                <a:latin typeface="Palatino Linotype"/>
                <a:cs typeface="Palatino Linotype"/>
              </a:rPr>
              <a:t>Only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load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instructors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35">
                <a:latin typeface="Palatino Linotype"/>
                <a:cs typeface="Palatino Linotype"/>
              </a:rPr>
              <a:t>…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not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their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courses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32343" y="2408303"/>
            <a:ext cx="16073119" cy="8157209"/>
            <a:chOff x="3832343" y="2408303"/>
            <a:chExt cx="16073119" cy="815720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8936" y="4125528"/>
              <a:ext cx="12387057" cy="61568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2343" y="4031290"/>
              <a:ext cx="12680242" cy="65338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9462" y="2502541"/>
              <a:ext cx="5539098" cy="23140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72870" y="2408303"/>
              <a:ext cx="5832283" cy="269101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90"/>
              </a:lnSpc>
            </a:pPr>
            <a:r>
              <a:rPr dirty="0" sz="2600">
                <a:latin typeface="Palatino Linotype"/>
                <a:cs typeface="Palatino Linotype"/>
                <a:hlinkClick r:id="rId6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663170" cy="10210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0" spc="70" b="1">
                <a:solidFill>
                  <a:srgbClr val="000000"/>
                </a:solidFill>
                <a:latin typeface="Times New Roman"/>
                <a:cs typeface="Times New Roman"/>
              </a:rPr>
              <a:t>Real-</a:t>
            </a:r>
            <a:r>
              <a:rPr dirty="0" sz="6500" spc="-515" b="1">
                <a:solidFill>
                  <a:srgbClr val="000000"/>
                </a:solidFill>
                <a:latin typeface="Times New Roman"/>
                <a:cs typeface="Times New Roman"/>
              </a:rPr>
              <a:t>W</a:t>
            </a:r>
            <a:r>
              <a:rPr dirty="0" sz="6500" spc="70" b="1">
                <a:solidFill>
                  <a:srgbClr val="000000"/>
                </a:solidFill>
                <a:latin typeface="Times New Roman"/>
                <a:cs typeface="Times New Roman"/>
              </a:rPr>
              <a:t>orl</a:t>
            </a:r>
            <a:r>
              <a:rPr dirty="0" sz="6500" spc="280" b="1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dirty="0" sz="6500" spc="-7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225" b="1">
                <a:solidFill>
                  <a:srgbClr val="000000"/>
                </a:solidFill>
                <a:latin typeface="Times New Roman"/>
                <a:cs typeface="Times New Roman"/>
              </a:rPr>
              <a:t>Us</a:t>
            </a:r>
            <a:r>
              <a:rPr dirty="0" sz="6500" spc="290" b="1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dirty="0" sz="6500" spc="-7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70" b="1">
                <a:solidFill>
                  <a:srgbClr val="000000"/>
                </a:solidFill>
                <a:latin typeface="Times New Roman"/>
                <a:cs typeface="Times New Roman"/>
              </a:rPr>
              <a:t>Cas</a:t>
            </a:r>
            <a:r>
              <a:rPr dirty="0" sz="6500" spc="170" b="1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dirty="0" sz="6500" spc="-7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250" b="1">
                <a:solidFill>
                  <a:srgbClr val="000000"/>
                </a:solidFill>
                <a:latin typeface="Times New Roman"/>
                <a:cs typeface="Times New Roman"/>
              </a:rPr>
              <a:t>-</a:t>
            </a:r>
            <a:r>
              <a:rPr dirty="0" sz="6500" spc="-7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200" b="1">
                <a:solidFill>
                  <a:srgbClr val="000000"/>
                </a:solidFill>
                <a:latin typeface="Times New Roman"/>
                <a:cs typeface="Times New Roman"/>
              </a:rPr>
              <a:t>Detai</a:t>
            </a:r>
            <a:r>
              <a:rPr dirty="0" sz="6500" spc="204" b="1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dirty="0" sz="6500" spc="-72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-275" b="1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dirty="0" sz="6500" spc="105" b="1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dirty="0" sz="6500" spc="185" b="1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dirty="0" sz="6500" spc="140" b="1">
                <a:solidFill>
                  <a:srgbClr val="000000"/>
                </a:solidFill>
                <a:latin typeface="Times New Roman"/>
                <a:cs typeface="Times New Roman"/>
              </a:rPr>
              <a:t>w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854" y="1913943"/>
            <a:ext cx="16610330" cy="18307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577850" algn="l"/>
                <a:tab pos="578485" algn="l"/>
              </a:tabLst>
            </a:pPr>
            <a:r>
              <a:rPr dirty="0" sz="4250" spc="10">
                <a:latin typeface="Palatino Linotype"/>
                <a:cs typeface="Palatino Linotype"/>
              </a:rPr>
              <a:t>In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Detail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-65">
                <a:latin typeface="Palatino Linotype"/>
                <a:cs typeface="Palatino Linotype"/>
              </a:rPr>
              <a:t>view,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>
                <a:latin typeface="Palatino Linotype"/>
                <a:cs typeface="Palatino Linotype"/>
              </a:rPr>
              <a:t>retrieve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the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entity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and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necessary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dependent</a:t>
            </a:r>
            <a:r>
              <a:rPr dirty="0" sz="4250" spc="10">
                <a:latin typeface="Palatino Linotype"/>
                <a:cs typeface="Palatino Linotype"/>
              </a:rPr>
              <a:t> entities</a:t>
            </a:r>
            <a:endParaRPr sz="4250">
              <a:latin typeface="Palatino Linotype"/>
              <a:cs typeface="Palatino Linotype"/>
            </a:endParaRPr>
          </a:p>
          <a:p>
            <a:pPr marL="577850" indent="-56578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577850" algn="l"/>
                <a:tab pos="578485" algn="l"/>
              </a:tabLst>
            </a:pPr>
            <a:r>
              <a:rPr dirty="0" sz="4250" spc="15">
                <a:latin typeface="Palatino Linotype"/>
                <a:cs typeface="Palatino Linotype"/>
              </a:rPr>
              <a:t>Load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instructor</a:t>
            </a:r>
            <a:r>
              <a:rPr dirty="0" sz="4250" spc="-155">
                <a:latin typeface="Palatino Linotype"/>
                <a:cs typeface="Palatino Linotype"/>
              </a:rPr>
              <a:t> </a:t>
            </a:r>
            <a:r>
              <a:rPr dirty="0" sz="4250" spc="25">
                <a:latin typeface="Palatino Linotype"/>
                <a:cs typeface="Palatino Linotype"/>
              </a:rPr>
              <a:t>AND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their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courses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47462" y="3957994"/>
            <a:ext cx="12133580" cy="6471285"/>
            <a:chOff x="5947462" y="3957994"/>
            <a:chExt cx="12133580" cy="64712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7462" y="3957994"/>
              <a:ext cx="8219645" cy="64710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3033" y="5694736"/>
              <a:ext cx="4227619" cy="204247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421385" y="6029000"/>
            <a:ext cx="1712595" cy="105600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2700" marR="5080" indent="187960">
              <a:lnSpc>
                <a:spcPts val="3960"/>
              </a:lnSpc>
              <a:spcBef>
                <a:spcPts val="390"/>
              </a:spcBef>
            </a:pPr>
            <a:r>
              <a:rPr dirty="0" sz="3450" b="1">
                <a:solidFill>
                  <a:srgbClr val="FFFFFF"/>
                </a:solidFill>
                <a:latin typeface="Arial"/>
                <a:cs typeface="Arial"/>
              </a:rPr>
              <a:t>List of </a:t>
            </a:r>
            <a:r>
              <a:rPr dirty="0" sz="345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5" b="1">
                <a:solidFill>
                  <a:srgbClr val="FFFFFF"/>
                </a:solidFill>
                <a:latin typeface="Arial"/>
                <a:cs typeface="Arial"/>
              </a:rPr>
              <a:t>courses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769213" y="2816668"/>
            <a:ext cx="5832475" cy="2701925"/>
            <a:chOff x="13769213" y="2816668"/>
            <a:chExt cx="5832475" cy="27019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15806" y="2910906"/>
              <a:ext cx="5539098" cy="23245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69213" y="2816668"/>
              <a:ext cx="5832283" cy="270148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90"/>
              </a:lnSpc>
            </a:pPr>
            <a:r>
              <a:rPr dirty="0" sz="2600">
                <a:latin typeface="Palatino Linotype"/>
                <a:cs typeface="Palatino Linotype"/>
                <a:hlinkClick r:id="rId6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1549" y="4369389"/>
            <a:ext cx="15424150" cy="6855459"/>
            <a:chOff x="701549" y="4369389"/>
            <a:chExt cx="15424150" cy="6855459"/>
          </a:xfrm>
        </p:grpSpPr>
        <p:sp>
          <p:nvSpPr>
            <p:cNvPr id="3" name="object 3"/>
            <p:cNvSpPr/>
            <p:nvPr/>
          </p:nvSpPr>
          <p:spPr>
            <a:xfrm>
              <a:off x="2392387" y="4484569"/>
              <a:ext cx="13555344" cy="5552440"/>
            </a:xfrm>
            <a:custGeom>
              <a:avLst/>
              <a:gdLst/>
              <a:ahLst/>
              <a:cxnLst/>
              <a:rect l="l" t="t" r="r" b="b"/>
              <a:pathLst>
                <a:path w="13555344" h="5552440">
                  <a:moveTo>
                    <a:pt x="0" y="0"/>
                  </a:moveTo>
                  <a:lnTo>
                    <a:pt x="13554959" y="0"/>
                  </a:lnTo>
                  <a:lnTo>
                    <a:pt x="13554959" y="5552186"/>
                  </a:lnTo>
                  <a:lnTo>
                    <a:pt x="0" y="5552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4382" y="4369389"/>
              <a:ext cx="13910969" cy="601290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3921760" cy="10210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0" spc="-275" b="1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dirty="0" sz="6500" spc="235" b="1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dirty="0" sz="6500" spc="114" b="1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dirty="0" sz="6500" spc="55" b="1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dirty="0" sz="6500" spc="495" b="1">
                <a:solidFill>
                  <a:srgbClr val="000000"/>
                </a:solidFill>
                <a:latin typeface="Times New Roman"/>
                <a:cs typeface="Times New Roman"/>
              </a:rPr>
              <a:t>h</a:t>
            </a:r>
            <a:r>
              <a:rPr dirty="0" sz="6500" spc="-6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-815" b="1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dirty="0" sz="6500" spc="-245" b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dirty="0" sz="6500" spc="120" b="1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dirty="0" sz="6500" spc="375" b="1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1234" y="1987239"/>
            <a:ext cx="14162405" cy="79813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6388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638810" algn="l"/>
                <a:tab pos="639445" algn="l"/>
              </a:tabLst>
            </a:pPr>
            <a:r>
              <a:rPr dirty="0" sz="4250" spc="20">
                <a:latin typeface="Palatino Linotype"/>
                <a:cs typeface="Palatino Linotype"/>
              </a:rPr>
              <a:t>When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you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>
                <a:latin typeface="Palatino Linotype"/>
                <a:cs typeface="Palatino Linotype"/>
              </a:rPr>
              <a:t>define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the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mapping</a:t>
            </a:r>
            <a:r>
              <a:rPr dirty="0" sz="4250" spc="5">
                <a:latin typeface="Palatino Linotype"/>
                <a:cs typeface="Palatino Linotype"/>
              </a:rPr>
              <a:t> relationship</a:t>
            </a:r>
            <a:endParaRPr sz="4250">
              <a:latin typeface="Palatino Linotype"/>
              <a:cs typeface="Palatino Linotype"/>
            </a:endParaRPr>
          </a:p>
          <a:p>
            <a:pPr lvl="1" marL="1057910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1057910" algn="l"/>
                <a:tab pos="1058545" algn="l"/>
              </a:tabLst>
            </a:pPr>
            <a:r>
              <a:rPr dirty="0" sz="4250" spc="-110">
                <a:latin typeface="Palatino Linotype"/>
                <a:cs typeface="Palatino Linotype"/>
              </a:rPr>
              <a:t>You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can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specify </a:t>
            </a:r>
            <a:r>
              <a:rPr dirty="0" sz="4250" spc="15">
                <a:latin typeface="Palatino Linotype"/>
                <a:cs typeface="Palatino Linotype"/>
              </a:rPr>
              <a:t>the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fetch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type: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EAGER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or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LAZY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300">
              <a:latin typeface="Palatino Linotype"/>
              <a:cs typeface="Palatino Linotype"/>
            </a:endParaRPr>
          </a:p>
          <a:p>
            <a:pPr marL="1529080" marR="7319645">
              <a:lnSpc>
                <a:spcPct val="100899"/>
              </a:lnSpc>
              <a:spcBef>
                <a:spcPts val="5"/>
              </a:spcBef>
            </a:pPr>
            <a:r>
              <a:rPr dirty="0" sz="3200" spc="5" b="1">
                <a:latin typeface="Arial"/>
                <a:cs typeface="Arial"/>
              </a:rPr>
              <a:t>@Entity </a:t>
            </a:r>
            <a:r>
              <a:rPr dirty="0" sz="3200" spc="10" b="1">
                <a:latin typeface="Arial"/>
                <a:cs typeface="Arial"/>
              </a:rPr>
              <a:t> </a:t>
            </a:r>
            <a:r>
              <a:rPr dirty="0" sz="3200" spc="15" b="1">
                <a:latin typeface="Arial"/>
                <a:cs typeface="Arial"/>
              </a:rPr>
              <a:t>@</a:t>
            </a:r>
            <a:r>
              <a:rPr dirty="0" sz="3200" spc="-235" b="1">
                <a:latin typeface="Arial"/>
                <a:cs typeface="Arial"/>
              </a:rPr>
              <a:t>T</a:t>
            </a:r>
            <a:r>
              <a:rPr dirty="0" sz="3200" spc="5" b="1">
                <a:latin typeface="Arial"/>
                <a:cs typeface="Arial"/>
              </a:rPr>
              <a:t>a</a:t>
            </a:r>
            <a:r>
              <a:rPr dirty="0" sz="3200" b="1">
                <a:latin typeface="Arial"/>
                <a:cs typeface="Arial"/>
              </a:rPr>
              <a:t>bl</a:t>
            </a:r>
            <a:r>
              <a:rPr dirty="0" sz="3200" spc="5" b="1">
                <a:latin typeface="Arial"/>
                <a:cs typeface="Arial"/>
              </a:rPr>
              <a:t>e(</a:t>
            </a:r>
            <a:r>
              <a:rPr dirty="0" sz="3200" b="1">
                <a:latin typeface="Arial"/>
                <a:cs typeface="Arial"/>
              </a:rPr>
              <a:t>n</a:t>
            </a:r>
            <a:r>
              <a:rPr dirty="0" sz="3200" spc="10" b="1">
                <a:latin typeface="Arial"/>
                <a:cs typeface="Arial"/>
              </a:rPr>
              <a:t>ame=</a:t>
            </a:r>
            <a:r>
              <a:rPr dirty="0" sz="3200" b="1">
                <a:solidFill>
                  <a:srgbClr val="3933FF"/>
                </a:solidFill>
                <a:latin typeface="Arial"/>
                <a:cs typeface="Arial"/>
              </a:rPr>
              <a:t>"in</a:t>
            </a:r>
            <a:r>
              <a:rPr dirty="0" sz="3200" spc="5" b="1">
                <a:solidFill>
                  <a:srgbClr val="3933FF"/>
                </a:solidFill>
                <a:latin typeface="Arial"/>
                <a:cs typeface="Arial"/>
              </a:rPr>
              <a:t>str</a:t>
            </a:r>
            <a:r>
              <a:rPr dirty="0" sz="3200" b="1">
                <a:solidFill>
                  <a:srgbClr val="3933FF"/>
                </a:solidFill>
                <a:latin typeface="Arial"/>
                <a:cs typeface="Arial"/>
              </a:rPr>
              <a:t>u</a:t>
            </a:r>
            <a:r>
              <a:rPr dirty="0" sz="3200" spc="5" b="1">
                <a:solidFill>
                  <a:srgbClr val="3933FF"/>
                </a:solidFill>
                <a:latin typeface="Arial"/>
                <a:cs typeface="Arial"/>
              </a:rPr>
              <a:t>ct</a:t>
            </a:r>
            <a:r>
              <a:rPr dirty="0" sz="3200" b="1">
                <a:solidFill>
                  <a:srgbClr val="3933FF"/>
                </a:solidFill>
                <a:latin typeface="Arial"/>
                <a:cs typeface="Arial"/>
              </a:rPr>
              <a:t>o</a:t>
            </a:r>
            <a:r>
              <a:rPr dirty="0" sz="3200" spc="5" b="1">
                <a:solidFill>
                  <a:srgbClr val="3933FF"/>
                </a:solidFill>
                <a:latin typeface="Arial"/>
                <a:cs typeface="Arial"/>
              </a:rPr>
              <a:t>r"</a:t>
            </a:r>
            <a:r>
              <a:rPr dirty="0" sz="3200" b="1">
                <a:latin typeface="Arial"/>
                <a:cs typeface="Arial"/>
              </a:rPr>
              <a:t>)  </a:t>
            </a:r>
            <a:r>
              <a:rPr dirty="0" sz="3200" b="1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dirty="0" sz="3200" spc="-10" b="1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dirty="0" sz="3200" spc="5" b="1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dirty="0" sz="3200" spc="-5" b="1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dirty="0" sz="3200" spc="5" b="1">
                <a:latin typeface="Arial"/>
                <a:cs typeface="Arial"/>
              </a:rPr>
              <a:t>Instructor</a:t>
            </a:r>
            <a:r>
              <a:rPr dirty="0" sz="3200" spc="-10" b="1">
                <a:latin typeface="Arial"/>
                <a:cs typeface="Arial"/>
              </a:rPr>
              <a:t> </a:t>
            </a:r>
            <a:r>
              <a:rPr dirty="0" sz="3200" spc="5" b="1">
                <a:latin typeface="Arial"/>
                <a:cs typeface="Arial"/>
              </a:rPr>
              <a:t>{</a:t>
            </a:r>
            <a:endParaRPr sz="3200">
              <a:latin typeface="Arial"/>
              <a:cs typeface="Arial"/>
            </a:endParaRPr>
          </a:p>
          <a:p>
            <a:pPr marL="1906270">
              <a:lnSpc>
                <a:spcPct val="100000"/>
              </a:lnSpc>
              <a:spcBef>
                <a:spcPts val="35"/>
              </a:spcBef>
            </a:pPr>
            <a:r>
              <a:rPr dirty="0" sz="3200" spc="15" b="1"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50">
              <a:latin typeface="Arial"/>
              <a:cs typeface="Arial"/>
            </a:endParaRPr>
          </a:p>
          <a:p>
            <a:pPr marL="1906270" marR="43180">
              <a:lnSpc>
                <a:spcPct val="100899"/>
              </a:lnSpc>
            </a:pPr>
            <a:r>
              <a:rPr dirty="0" sz="3200" spc="-20" b="1">
                <a:latin typeface="Arial"/>
                <a:cs typeface="Arial"/>
              </a:rPr>
              <a:t>@OneToMany(</a:t>
            </a:r>
            <a:r>
              <a:rPr dirty="0" sz="3200" spc="-20" b="1">
                <a:solidFill>
                  <a:srgbClr val="FF2600"/>
                </a:solidFill>
                <a:latin typeface="Arial"/>
                <a:cs typeface="Arial"/>
              </a:rPr>
              <a:t>fetch=FetchType.LAZY</a:t>
            </a:r>
            <a:r>
              <a:rPr dirty="0" sz="3200" spc="-20" b="1">
                <a:latin typeface="Arial"/>
                <a:cs typeface="Arial"/>
              </a:rPr>
              <a:t>, </a:t>
            </a:r>
            <a:r>
              <a:rPr dirty="0" sz="3200" spc="5" b="1">
                <a:latin typeface="Arial"/>
                <a:cs typeface="Arial"/>
              </a:rPr>
              <a:t>mappedBy=</a:t>
            </a:r>
            <a:r>
              <a:rPr dirty="0" sz="3200" spc="5" b="1">
                <a:solidFill>
                  <a:srgbClr val="3933FF"/>
                </a:solidFill>
                <a:latin typeface="Arial"/>
                <a:cs typeface="Arial"/>
              </a:rPr>
              <a:t>“instructor”</a:t>
            </a:r>
            <a:r>
              <a:rPr dirty="0" sz="3200" spc="5" b="1">
                <a:latin typeface="Arial"/>
                <a:cs typeface="Arial"/>
              </a:rPr>
              <a:t>) </a:t>
            </a:r>
            <a:r>
              <a:rPr dirty="0" sz="3200" spc="-875" b="1">
                <a:latin typeface="Arial"/>
                <a:cs typeface="Arial"/>
              </a:rPr>
              <a:t> </a:t>
            </a:r>
            <a:r>
              <a:rPr dirty="0" sz="3200" spc="5" b="1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dirty="0" sz="3200" spc="-5" b="1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dirty="0" sz="3200" spc="5" b="1">
                <a:latin typeface="Arial"/>
                <a:cs typeface="Arial"/>
              </a:rPr>
              <a:t>List&lt;Course&gt;</a:t>
            </a:r>
            <a:r>
              <a:rPr dirty="0" sz="3200" b="1">
                <a:latin typeface="Arial"/>
                <a:cs typeface="Arial"/>
              </a:rPr>
              <a:t> </a:t>
            </a:r>
            <a:r>
              <a:rPr dirty="0" sz="3200" spc="5" b="1">
                <a:solidFill>
                  <a:srgbClr val="0326CC"/>
                </a:solidFill>
                <a:latin typeface="Arial"/>
                <a:cs typeface="Arial"/>
              </a:rPr>
              <a:t>courses</a:t>
            </a:r>
            <a:r>
              <a:rPr dirty="0" sz="3200" spc="5" b="1">
                <a:latin typeface="Arial"/>
                <a:cs typeface="Arial"/>
              </a:rPr>
              <a:t>;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400">
              <a:latin typeface="Arial"/>
              <a:cs typeface="Arial"/>
            </a:endParaRPr>
          </a:p>
          <a:p>
            <a:pPr marL="1906270">
              <a:lnSpc>
                <a:spcPct val="100000"/>
              </a:lnSpc>
            </a:pPr>
            <a:r>
              <a:rPr dirty="0" sz="3200" spc="15" b="1"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400">
              <a:latin typeface="Arial"/>
              <a:cs typeface="Arial"/>
            </a:endParaRPr>
          </a:p>
          <a:p>
            <a:pPr marL="1529080">
              <a:lnSpc>
                <a:spcPct val="100000"/>
              </a:lnSpc>
            </a:pPr>
            <a:r>
              <a:rPr dirty="0" sz="3200" spc="5" b="1">
                <a:solidFill>
                  <a:srgbClr val="777777"/>
                </a:solidFill>
                <a:latin typeface="Arial"/>
                <a:cs typeface="Arial"/>
              </a:rPr>
              <a:t>}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180779" y="3423979"/>
            <a:ext cx="10609580" cy="3329940"/>
            <a:chOff x="9180779" y="3423979"/>
            <a:chExt cx="10609580" cy="33299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63948" y="3518217"/>
              <a:ext cx="4879432" cy="20418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17355" y="3423979"/>
              <a:ext cx="5172617" cy="24187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493647" y="5976197"/>
              <a:ext cx="795655" cy="558165"/>
            </a:xfrm>
            <a:custGeom>
              <a:avLst/>
              <a:gdLst/>
              <a:ahLst/>
              <a:cxnLst/>
              <a:rect l="l" t="t" r="r" b="b"/>
              <a:pathLst>
                <a:path w="795654" h="558165">
                  <a:moveTo>
                    <a:pt x="795131" y="0"/>
                  </a:moveTo>
                  <a:lnTo>
                    <a:pt x="47144" y="524772"/>
                  </a:lnTo>
                  <a:lnTo>
                    <a:pt x="0" y="557847"/>
                  </a:lnTo>
                </a:path>
              </a:pathLst>
            </a:custGeom>
            <a:ln w="11517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180779" y="6320963"/>
              <a:ext cx="486409" cy="433070"/>
            </a:xfrm>
            <a:custGeom>
              <a:avLst/>
              <a:gdLst/>
              <a:ahLst/>
              <a:cxnLst/>
              <a:rect l="l" t="t" r="r" b="b"/>
              <a:pathLst>
                <a:path w="486409" h="433070">
                  <a:moveTo>
                    <a:pt x="233723" y="0"/>
                  </a:moveTo>
                  <a:lnTo>
                    <a:pt x="0" y="432582"/>
                  </a:lnTo>
                  <a:lnTo>
                    <a:pt x="486300" y="360012"/>
                  </a:lnTo>
                  <a:lnTo>
                    <a:pt x="233723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90"/>
              </a:lnSpc>
            </a:pPr>
            <a:r>
              <a:rPr dirty="0" sz="260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231380" cy="10210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0" spc="185" b="1">
                <a:solidFill>
                  <a:srgbClr val="000000"/>
                </a:solidFill>
                <a:latin typeface="Times New Roman"/>
                <a:cs typeface="Times New Roman"/>
              </a:rPr>
              <a:t>Defaul</a:t>
            </a:r>
            <a:r>
              <a:rPr dirty="0" sz="6500" spc="225" b="1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dirty="0" sz="6500" spc="-7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-285" b="1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dirty="0" sz="6500" spc="145" b="1">
                <a:solidFill>
                  <a:srgbClr val="000000"/>
                </a:solidFill>
                <a:latin typeface="Times New Roman"/>
                <a:cs typeface="Times New Roman"/>
              </a:rPr>
              <a:t>et</a:t>
            </a:r>
            <a:r>
              <a:rPr dirty="0" sz="6500" spc="120" b="1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dirty="0" sz="6500" spc="495" b="1">
                <a:solidFill>
                  <a:srgbClr val="000000"/>
                </a:solidFill>
                <a:latin typeface="Times New Roman"/>
                <a:cs typeface="Times New Roman"/>
              </a:rPr>
              <a:t>h</a:t>
            </a:r>
            <a:r>
              <a:rPr dirty="0" sz="6500" spc="-6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-815" b="1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dirty="0" sz="6500" spc="60" b="1">
                <a:solidFill>
                  <a:srgbClr val="000000"/>
                </a:solidFill>
                <a:latin typeface="Times New Roman"/>
                <a:cs typeface="Times New Roman"/>
              </a:rPr>
              <a:t>ypes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90"/>
              </a:lnSpc>
            </a:pPr>
            <a:r>
              <a:rPr dirty="0" sz="260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79523" y="2287888"/>
          <a:ext cx="16050260" cy="6728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9540"/>
                <a:gridCol w="12094210"/>
              </a:tblGrid>
              <a:tr h="13435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sz="3100" spc="15" b="1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Mapping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  <a:solidFill>
                      <a:srgbClr val="3D5B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</a:pPr>
                      <a:r>
                        <a:rPr dirty="0" sz="3100" spc="10" b="1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Default</a:t>
                      </a:r>
                      <a:r>
                        <a:rPr dirty="0" sz="3100" spc="-10" b="1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100" spc="15" b="1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Fetch</a:t>
                      </a:r>
                      <a:r>
                        <a:rPr dirty="0" sz="3100" spc="-10" b="1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100" spc="-45" b="1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  <a:solidFill>
                      <a:srgbClr val="3D5B85"/>
                    </a:solidFill>
                  </a:tcPr>
                </a:tc>
              </a:tr>
              <a:tr h="13435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sz="3100" spc="-5" b="1">
                          <a:latin typeface="Arial"/>
                          <a:cs typeface="Arial"/>
                        </a:rPr>
                        <a:t>@OneToOne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</a:pPr>
                      <a:r>
                        <a:rPr dirty="0" sz="3100" spc="5">
                          <a:latin typeface="Arial MT"/>
                          <a:cs typeface="Arial MT"/>
                        </a:rPr>
                        <a:t>FetchType.EAGER</a:t>
                      </a:r>
                      <a:endParaRPr sz="31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</a:tr>
              <a:tr h="13435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sz="3100" spc="-5" b="1">
                          <a:latin typeface="Arial"/>
                          <a:cs typeface="Arial"/>
                        </a:rPr>
                        <a:t>@OneToMany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</a:pPr>
                      <a:r>
                        <a:rPr dirty="0" sz="3100">
                          <a:latin typeface="Arial MT"/>
                          <a:cs typeface="Arial MT"/>
                        </a:rPr>
                        <a:t>FetchType.LAZY</a:t>
                      </a:r>
                      <a:endParaRPr sz="3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</a:tr>
              <a:tr h="13435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3100" spc="-5" b="1">
                          <a:latin typeface="Arial"/>
                          <a:cs typeface="Arial"/>
                        </a:rPr>
                        <a:t>@ManyToOne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3100" spc="5">
                          <a:latin typeface="Arial MT"/>
                          <a:cs typeface="Arial MT"/>
                        </a:rPr>
                        <a:t>FetchType.EAGER</a:t>
                      </a:r>
                      <a:endParaRPr sz="31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CBCBCB"/>
                      </a:solidFill>
                      <a:prstDash val="solid"/>
                    </a:lnB>
                  </a:tcPr>
                </a:tc>
              </a:tr>
              <a:tr h="13435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3100" spc="-5" b="1">
                          <a:latin typeface="Arial"/>
                          <a:cs typeface="Arial"/>
                        </a:rPr>
                        <a:t>@ManyToMany</a:t>
                      </a:r>
                      <a:endParaRPr sz="31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BCBCB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3100">
                          <a:latin typeface="Arial MT"/>
                          <a:cs typeface="Arial MT"/>
                        </a:rPr>
                        <a:t>FetchType.LAZY</a:t>
                      </a:r>
                      <a:endParaRPr sz="31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CBCBC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BCBC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12150" y="2282653"/>
            <a:ext cx="6209235" cy="306796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142345" cy="10210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0" spc="-40" b="1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dirty="0" sz="6500" spc="-140" b="1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dirty="0" sz="6500" spc="100" b="1">
                <a:solidFill>
                  <a:srgbClr val="000000"/>
                </a:solidFill>
                <a:latin typeface="Times New Roman"/>
                <a:cs typeface="Times New Roman"/>
              </a:rPr>
              <a:t>erridin</a:t>
            </a:r>
            <a:r>
              <a:rPr dirty="0" sz="6500" spc="270" b="1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dirty="0" sz="6500" spc="-7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185" b="1">
                <a:solidFill>
                  <a:srgbClr val="000000"/>
                </a:solidFill>
                <a:latin typeface="Times New Roman"/>
                <a:cs typeface="Times New Roman"/>
              </a:rPr>
              <a:t>Defaul</a:t>
            </a:r>
            <a:r>
              <a:rPr dirty="0" sz="6500" spc="225" b="1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dirty="0" sz="6500" spc="-7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-285" b="1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dirty="0" sz="6500" spc="145" b="1">
                <a:solidFill>
                  <a:srgbClr val="000000"/>
                </a:solidFill>
                <a:latin typeface="Times New Roman"/>
                <a:cs typeface="Times New Roman"/>
              </a:rPr>
              <a:t>et</a:t>
            </a:r>
            <a:r>
              <a:rPr dirty="0" sz="6500" spc="120" b="1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dirty="0" sz="6500" spc="495" b="1">
                <a:solidFill>
                  <a:srgbClr val="000000"/>
                </a:solidFill>
                <a:latin typeface="Times New Roman"/>
                <a:cs typeface="Times New Roman"/>
              </a:rPr>
              <a:t>h</a:t>
            </a:r>
            <a:r>
              <a:rPr dirty="0" sz="6500" spc="-6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-815" b="1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dirty="0" sz="6500" spc="40" b="1">
                <a:solidFill>
                  <a:srgbClr val="000000"/>
                </a:solidFill>
                <a:latin typeface="Times New Roman"/>
                <a:cs typeface="Times New Roman"/>
              </a:rPr>
              <a:t>ype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2290895"/>
            <a:ext cx="12068810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588010" algn="l"/>
                <a:tab pos="588645" algn="l"/>
              </a:tabLst>
            </a:pPr>
            <a:r>
              <a:rPr dirty="0" sz="4250" spc="10">
                <a:latin typeface="Palatino Linotype"/>
                <a:cs typeface="Palatino Linotype"/>
              </a:rPr>
              <a:t>Specifying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the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fetch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type,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overrides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the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defaults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91015" y="4802440"/>
            <a:ext cx="14279244" cy="3531870"/>
            <a:chOff x="2491015" y="4802440"/>
            <a:chExt cx="14279244" cy="3531870"/>
          </a:xfrm>
        </p:grpSpPr>
        <p:sp>
          <p:nvSpPr>
            <p:cNvPr id="6" name="object 6"/>
            <p:cNvSpPr/>
            <p:nvPr/>
          </p:nvSpPr>
          <p:spPr>
            <a:xfrm>
              <a:off x="2669020" y="4917619"/>
              <a:ext cx="13923010" cy="3070860"/>
            </a:xfrm>
            <a:custGeom>
              <a:avLst/>
              <a:gdLst/>
              <a:ahLst/>
              <a:cxnLst/>
              <a:rect l="l" t="t" r="r" b="b"/>
              <a:pathLst>
                <a:path w="13923010" h="3070859">
                  <a:moveTo>
                    <a:pt x="0" y="0"/>
                  </a:moveTo>
                  <a:lnTo>
                    <a:pt x="13922945" y="0"/>
                  </a:lnTo>
                  <a:lnTo>
                    <a:pt x="13922945" y="3070587"/>
                  </a:lnTo>
                  <a:lnTo>
                    <a:pt x="0" y="30705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1015" y="4802440"/>
              <a:ext cx="14278947" cy="353130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107623" y="5536869"/>
            <a:ext cx="8923020" cy="17887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3850" spc="-10" b="1">
                <a:latin typeface="Arial"/>
                <a:cs typeface="Arial"/>
              </a:rPr>
              <a:t>@ManyToOne(</a:t>
            </a:r>
            <a:r>
              <a:rPr dirty="0" sz="3850" spc="-10" b="1">
                <a:solidFill>
                  <a:srgbClr val="FF2600"/>
                </a:solidFill>
                <a:latin typeface="Arial"/>
                <a:cs typeface="Arial"/>
              </a:rPr>
              <a:t>fetch=FetchType.LAZY</a:t>
            </a:r>
            <a:r>
              <a:rPr dirty="0" sz="3850" spc="-10" b="1">
                <a:latin typeface="Arial"/>
                <a:cs typeface="Arial"/>
              </a:rPr>
              <a:t>) </a:t>
            </a:r>
            <a:r>
              <a:rPr dirty="0" sz="3850" spc="-1055" b="1">
                <a:latin typeface="Arial"/>
                <a:cs typeface="Arial"/>
              </a:rPr>
              <a:t> </a:t>
            </a:r>
            <a:r>
              <a:rPr dirty="0" sz="3850" spc="10" b="1">
                <a:latin typeface="Arial"/>
                <a:cs typeface="Arial"/>
              </a:rPr>
              <a:t>@JoinColumn(name=</a:t>
            </a:r>
            <a:r>
              <a:rPr dirty="0" sz="3850" spc="10" b="1">
                <a:solidFill>
                  <a:srgbClr val="3933FF"/>
                </a:solidFill>
                <a:latin typeface="Arial"/>
                <a:cs typeface="Arial"/>
              </a:rPr>
              <a:t>"instructor_id"</a:t>
            </a:r>
            <a:r>
              <a:rPr dirty="0" sz="3850" spc="10" b="1">
                <a:latin typeface="Arial"/>
                <a:cs typeface="Arial"/>
              </a:rPr>
              <a:t>) </a:t>
            </a:r>
            <a:r>
              <a:rPr dirty="0" sz="3850" spc="15" b="1">
                <a:latin typeface="Arial"/>
                <a:cs typeface="Arial"/>
              </a:rPr>
              <a:t> </a:t>
            </a:r>
            <a:r>
              <a:rPr dirty="0" sz="3850" spc="10" b="1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dirty="0" sz="3850" spc="5" b="1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dirty="0" sz="3850" spc="5" b="1">
                <a:latin typeface="Arial"/>
                <a:cs typeface="Arial"/>
              </a:rPr>
              <a:t>Instructor</a:t>
            </a:r>
            <a:r>
              <a:rPr dirty="0" sz="3850" b="1">
                <a:latin typeface="Arial"/>
                <a:cs typeface="Arial"/>
              </a:rPr>
              <a:t> </a:t>
            </a:r>
            <a:r>
              <a:rPr dirty="0" sz="3850" spc="5" b="1">
                <a:solidFill>
                  <a:srgbClr val="0326CC"/>
                </a:solidFill>
                <a:latin typeface="Arial"/>
                <a:cs typeface="Arial"/>
              </a:rPr>
              <a:t>instructor</a:t>
            </a:r>
            <a:r>
              <a:rPr dirty="0" sz="3850" spc="5" b="1">
                <a:latin typeface="Arial"/>
                <a:cs typeface="Arial"/>
              </a:rPr>
              <a:t>;</a:t>
            </a:r>
            <a:endParaRPr sz="38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60367" y="3006309"/>
            <a:ext cx="640080" cy="2298065"/>
            <a:chOff x="8360367" y="3006309"/>
            <a:chExt cx="640080" cy="2298065"/>
          </a:xfrm>
        </p:grpSpPr>
        <p:sp>
          <p:nvSpPr>
            <p:cNvPr id="10" name="object 10"/>
            <p:cNvSpPr/>
            <p:nvPr/>
          </p:nvSpPr>
          <p:spPr>
            <a:xfrm>
              <a:off x="8417957" y="3063899"/>
              <a:ext cx="378460" cy="1865630"/>
            </a:xfrm>
            <a:custGeom>
              <a:avLst/>
              <a:gdLst/>
              <a:ahLst/>
              <a:cxnLst/>
              <a:rect l="l" t="t" r="r" b="b"/>
              <a:pathLst>
                <a:path w="378459" h="1865629">
                  <a:moveTo>
                    <a:pt x="0" y="0"/>
                  </a:moveTo>
                  <a:lnTo>
                    <a:pt x="366661" y="1809124"/>
                  </a:lnTo>
                  <a:lnTo>
                    <a:pt x="378101" y="1865566"/>
                  </a:lnTo>
                </a:path>
              </a:pathLst>
            </a:custGeom>
            <a:ln w="11517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569111" y="4829346"/>
              <a:ext cx="431165" cy="474980"/>
            </a:xfrm>
            <a:custGeom>
              <a:avLst/>
              <a:gdLst/>
              <a:ahLst/>
              <a:cxnLst/>
              <a:rect l="l" t="t" r="r" b="b"/>
              <a:pathLst>
                <a:path w="431165" h="474979">
                  <a:moveTo>
                    <a:pt x="431014" y="0"/>
                  </a:moveTo>
                  <a:lnTo>
                    <a:pt x="0" y="87355"/>
                  </a:lnTo>
                  <a:lnTo>
                    <a:pt x="302861" y="474691"/>
                  </a:lnTo>
                  <a:lnTo>
                    <a:pt x="431014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90"/>
              </a:lnSpc>
            </a:pPr>
            <a:r>
              <a:rPr dirty="0" sz="2600">
                <a:latin typeface="Palatino Linotype"/>
                <a:cs typeface="Palatino Linotype"/>
                <a:hlinkClick r:id="rId4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571355" cy="10210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0" spc="70" b="1">
                <a:solidFill>
                  <a:srgbClr val="000000"/>
                </a:solidFill>
                <a:latin typeface="Times New Roman"/>
                <a:cs typeface="Times New Roman"/>
              </a:rPr>
              <a:t>More</a:t>
            </a:r>
            <a:r>
              <a:rPr dirty="0" sz="6500" spc="-9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170" b="1">
                <a:solidFill>
                  <a:srgbClr val="000000"/>
                </a:solidFill>
                <a:latin typeface="Times New Roman"/>
                <a:cs typeface="Times New Roman"/>
              </a:rPr>
              <a:t>about</a:t>
            </a:r>
            <a:r>
              <a:rPr dirty="0" sz="6500" spc="-9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35" b="1">
                <a:solidFill>
                  <a:srgbClr val="000000"/>
                </a:solidFill>
                <a:latin typeface="Times New Roman"/>
                <a:cs typeface="Times New Roman"/>
              </a:rPr>
              <a:t>Lazy</a:t>
            </a:r>
            <a:r>
              <a:rPr dirty="0" sz="6500" spc="-9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170" b="1">
                <a:solidFill>
                  <a:srgbClr val="000000"/>
                </a:solidFill>
                <a:latin typeface="Times New Roman"/>
                <a:cs typeface="Times New Roman"/>
              </a:rPr>
              <a:t>Loading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90"/>
              </a:lnSpc>
            </a:pPr>
            <a:r>
              <a:rPr dirty="0" sz="260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700275"/>
            <a:ext cx="23939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3578813"/>
            <a:ext cx="14020165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20">
                <a:latin typeface="Palatino Linotype"/>
                <a:cs typeface="Palatino Linotype"/>
              </a:rPr>
              <a:t>When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you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lazy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load,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the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data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is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only</a:t>
            </a:r>
            <a:r>
              <a:rPr dirty="0" sz="4250" spc="5">
                <a:latin typeface="Palatino Linotype"/>
                <a:cs typeface="Palatino Linotype"/>
              </a:rPr>
              <a:t> retrieved </a:t>
            </a:r>
            <a:r>
              <a:rPr dirty="0" sz="4250" spc="20">
                <a:latin typeface="Palatino Linotype"/>
                <a:cs typeface="Palatino Linotype"/>
              </a:rPr>
              <a:t>on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demand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5564093"/>
            <a:ext cx="23939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5469" y="5442631"/>
            <a:ext cx="12166600" cy="18307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94945">
              <a:lnSpc>
                <a:spcPct val="100000"/>
              </a:lnSpc>
              <a:spcBef>
                <a:spcPts val="135"/>
              </a:spcBef>
            </a:pPr>
            <a:r>
              <a:rPr dirty="0" sz="4250" spc="-25">
                <a:latin typeface="Palatino Linotype"/>
                <a:cs typeface="Palatino Linotype"/>
              </a:rPr>
              <a:t>However,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this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-5">
                <a:latin typeface="Palatino Linotype"/>
                <a:cs typeface="Palatino Linotype"/>
              </a:rPr>
              <a:t>requires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an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open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Hibernate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session</a:t>
            </a:r>
            <a:endParaRPr sz="4250">
              <a:latin typeface="Palatino Linotype"/>
              <a:cs typeface="Palatino Linotype"/>
            </a:endParaRPr>
          </a:p>
          <a:p>
            <a:pPr marL="6134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613410" algn="l"/>
                <a:tab pos="614045" algn="l"/>
              </a:tabLst>
            </a:pPr>
            <a:r>
              <a:rPr dirty="0" sz="4250" spc="15">
                <a:latin typeface="Palatino Linotype"/>
                <a:cs typeface="Palatino Linotype"/>
              </a:rPr>
              <a:t>need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an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connection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to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database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to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>
                <a:latin typeface="Palatino Linotype"/>
                <a:cs typeface="Palatino Linotype"/>
              </a:rPr>
              <a:t>retrieve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data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571355" cy="10210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0" spc="70" b="1">
                <a:solidFill>
                  <a:srgbClr val="000000"/>
                </a:solidFill>
                <a:latin typeface="Times New Roman"/>
                <a:cs typeface="Times New Roman"/>
              </a:rPr>
              <a:t>More</a:t>
            </a:r>
            <a:r>
              <a:rPr dirty="0" sz="6500" spc="-9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170" b="1">
                <a:solidFill>
                  <a:srgbClr val="000000"/>
                </a:solidFill>
                <a:latin typeface="Times New Roman"/>
                <a:cs typeface="Times New Roman"/>
              </a:rPr>
              <a:t>about</a:t>
            </a:r>
            <a:r>
              <a:rPr dirty="0" sz="6500" spc="-9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35" b="1">
                <a:solidFill>
                  <a:srgbClr val="000000"/>
                </a:solidFill>
                <a:latin typeface="Times New Roman"/>
                <a:cs typeface="Times New Roman"/>
              </a:rPr>
              <a:t>Lazy</a:t>
            </a:r>
            <a:r>
              <a:rPr dirty="0" sz="6500" spc="-9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170" b="1">
                <a:solidFill>
                  <a:srgbClr val="000000"/>
                </a:solidFill>
                <a:latin typeface="Times New Roman"/>
                <a:cs typeface="Times New Roman"/>
              </a:rPr>
              <a:t>Loading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4056285"/>
            <a:ext cx="23939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3934823"/>
            <a:ext cx="7878445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10">
                <a:latin typeface="Palatino Linotype"/>
                <a:cs typeface="Palatino Linotype"/>
              </a:rPr>
              <a:t>If</a:t>
            </a:r>
            <a:r>
              <a:rPr dirty="0" sz="4250" spc="-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the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Hibernate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session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is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closed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0869" y="5208083"/>
            <a:ext cx="23939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6768" y="5086620"/>
            <a:ext cx="9099550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20">
                <a:latin typeface="Palatino Linotype"/>
                <a:cs typeface="Palatino Linotype"/>
              </a:rPr>
              <a:t>And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you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attempt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to</a:t>
            </a:r>
            <a:r>
              <a:rPr dirty="0" sz="4250">
                <a:latin typeface="Palatino Linotype"/>
                <a:cs typeface="Palatino Linotype"/>
              </a:rPr>
              <a:t> retrieve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lazy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data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0869" y="6359880"/>
            <a:ext cx="23939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6768" y="6238418"/>
            <a:ext cx="8278495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15">
                <a:latin typeface="Palatino Linotype"/>
                <a:cs typeface="Palatino Linotype"/>
              </a:rPr>
              <a:t>Hibernate</a:t>
            </a:r>
            <a:r>
              <a:rPr dirty="0" sz="4250" spc="-1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will</a:t>
            </a:r>
            <a:r>
              <a:rPr dirty="0" sz="4250" spc="-5">
                <a:latin typeface="Palatino Linotype"/>
                <a:cs typeface="Palatino Linotype"/>
              </a:rPr>
              <a:t> </a:t>
            </a:r>
            <a:r>
              <a:rPr dirty="0" sz="4250">
                <a:latin typeface="Palatino Linotype"/>
                <a:cs typeface="Palatino Linotype"/>
              </a:rPr>
              <a:t>throw</a:t>
            </a:r>
            <a:r>
              <a:rPr dirty="0" sz="4250" spc="-10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an</a:t>
            </a:r>
            <a:r>
              <a:rPr dirty="0" sz="4250" spc="-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exception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1437" y="5826377"/>
            <a:ext cx="7925151" cy="180982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3693689" y="6374539"/>
            <a:ext cx="444563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30" b="1">
                <a:solidFill>
                  <a:srgbClr val="FFFFFF"/>
                </a:solidFill>
                <a:latin typeface="Arial"/>
                <a:cs typeface="Arial"/>
              </a:rPr>
              <a:t>Watch</a:t>
            </a:r>
            <a:r>
              <a:rPr dirty="0" sz="39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b="1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dirty="0" sz="395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395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b="1">
                <a:solidFill>
                  <a:srgbClr val="FFFFFF"/>
                </a:solidFill>
                <a:latin typeface="Arial"/>
                <a:cs typeface="Arial"/>
              </a:rPr>
              <a:t>this!</a:t>
            </a:r>
            <a:endParaRPr sz="3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90"/>
              </a:lnSpc>
            </a:pPr>
            <a:r>
              <a:rPr dirty="0" sz="2600">
                <a:latin typeface="Palatino Linotype"/>
                <a:cs typeface="Palatino Linotype"/>
                <a:hlinkClick r:id="rId3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571355" cy="10210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0" spc="70" b="1">
                <a:solidFill>
                  <a:srgbClr val="000000"/>
                </a:solidFill>
                <a:latin typeface="Times New Roman"/>
                <a:cs typeface="Times New Roman"/>
              </a:rPr>
              <a:t>More</a:t>
            </a:r>
            <a:r>
              <a:rPr dirty="0" sz="6500" spc="-9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170" b="1">
                <a:solidFill>
                  <a:srgbClr val="000000"/>
                </a:solidFill>
                <a:latin typeface="Times New Roman"/>
                <a:cs typeface="Times New Roman"/>
              </a:rPr>
              <a:t>about</a:t>
            </a:r>
            <a:r>
              <a:rPr dirty="0" sz="6500" spc="-9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35" b="1">
                <a:solidFill>
                  <a:srgbClr val="000000"/>
                </a:solidFill>
                <a:latin typeface="Times New Roman"/>
                <a:cs typeface="Times New Roman"/>
              </a:rPr>
              <a:t>Lazy</a:t>
            </a:r>
            <a:r>
              <a:rPr dirty="0" sz="6500" spc="-9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170" b="1">
                <a:solidFill>
                  <a:srgbClr val="000000"/>
                </a:solidFill>
                <a:latin typeface="Times New Roman"/>
                <a:cs typeface="Times New Roman"/>
              </a:rPr>
              <a:t>Loading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90"/>
              </a:lnSpc>
            </a:pPr>
            <a:r>
              <a:rPr dirty="0" sz="260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071006"/>
            <a:ext cx="15843250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588010" algn="l"/>
                <a:tab pos="588645" algn="l"/>
              </a:tabLst>
            </a:pPr>
            <a:r>
              <a:rPr dirty="0" sz="4250" spc="-180">
                <a:latin typeface="Palatino Linotype"/>
                <a:cs typeface="Palatino Linotype"/>
              </a:rPr>
              <a:t>To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>
                <a:latin typeface="Palatino Linotype"/>
                <a:cs typeface="Palatino Linotype"/>
              </a:rPr>
              <a:t>retrieve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lazy </a:t>
            </a:r>
            <a:r>
              <a:rPr dirty="0" sz="4250" spc="15">
                <a:latin typeface="Palatino Linotype"/>
                <a:cs typeface="Palatino Linotype"/>
              </a:rPr>
              <a:t>data,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you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will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need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to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open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a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Hibernate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session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4056285"/>
            <a:ext cx="23939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3934823"/>
            <a:ext cx="5836920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10">
                <a:latin typeface="Palatino Linotype"/>
                <a:cs typeface="Palatino Linotype"/>
              </a:rPr>
              <a:t>Retrieve</a:t>
            </a:r>
            <a:r>
              <a:rPr dirty="0" sz="4250" spc="-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lazy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data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using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0869" y="5208083"/>
            <a:ext cx="23939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6768" y="5086620"/>
            <a:ext cx="14142719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15">
                <a:latin typeface="Palatino Linotype"/>
                <a:cs typeface="Palatino Linotype"/>
              </a:rPr>
              <a:t>Option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1: session.get</a:t>
            </a:r>
            <a:r>
              <a:rPr dirty="0" sz="4250" spc="15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and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call </a:t>
            </a:r>
            <a:r>
              <a:rPr dirty="0" sz="4250" spc="5">
                <a:latin typeface="Palatino Linotype"/>
                <a:cs typeface="Palatino Linotype"/>
              </a:rPr>
              <a:t>appropriate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getter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method(s)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0869" y="6359880"/>
            <a:ext cx="23939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6768" y="6238418"/>
            <a:ext cx="8969375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15">
                <a:latin typeface="Palatino Linotype"/>
                <a:cs typeface="Palatino Linotype"/>
              </a:rPr>
              <a:t>Option</a:t>
            </a:r>
            <a:r>
              <a:rPr dirty="0" sz="4250" spc="-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2: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Hibernate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query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with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25">
                <a:latin typeface="Palatino Linotype"/>
                <a:cs typeface="Palatino Linotype"/>
              </a:rPr>
              <a:t>HQL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2034" y="8223698"/>
            <a:ext cx="23939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7932" y="8102236"/>
            <a:ext cx="16790035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20">
                <a:latin typeface="Palatino Linotype"/>
                <a:cs typeface="Palatino Linotype"/>
              </a:rPr>
              <a:t>Many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other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techniques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available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but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the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two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above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-10">
                <a:latin typeface="Palatino Linotype"/>
                <a:cs typeface="Palatino Linotype"/>
              </a:rPr>
              <a:t>are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most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common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001625" cy="10210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0" spc="-275" b="1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dirty="0" sz="6500" spc="235" b="1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dirty="0" sz="6500" spc="114" b="1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dirty="0" sz="6500" spc="55" b="1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dirty="0" sz="6500" spc="495" b="1">
                <a:solidFill>
                  <a:srgbClr val="000000"/>
                </a:solidFill>
                <a:latin typeface="Times New Roman"/>
                <a:cs typeface="Times New Roman"/>
              </a:rPr>
              <a:t>h</a:t>
            </a:r>
            <a:r>
              <a:rPr dirty="0" sz="6500" spc="-6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-815" b="1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dirty="0" sz="6500" spc="-245" b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dirty="0" sz="6500" spc="120" b="1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dirty="0" sz="6500" spc="240" b="1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dirty="0" sz="6500" spc="114" b="1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dirty="0" sz="6500" spc="-350" b="1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r>
              <a:rPr dirty="0" sz="6500" spc="-43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240" b="1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dirty="0" sz="6500" b="1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dirty="0" sz="6500" spc="120" b="1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dirty="0" sz="6500" spc="240" b="1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dirty="0" sz="6500" spc="10" b="1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dirty="0" sz="6500" spc="-7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-365" b="1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dirty="0" sz="6500" spc="250" b="1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dirty="0" sz="6500" spc="-7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240" b="1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dirty="0" sz="6500" b="1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dirty="0" sz="6500" b="1">
                <a:solidFill>
                  <a:srgbClr val="000000"/>
                </a:solidFill>
                <a:latin typeface="Times New Roman"/>
                <a:cs typeface="Times New Roman"/>
              </a:rPr>
              <a:t>z</a:t>
            </a:r>
            <a:r>
              <a:rPr dirty="0" sz="6500" spc="-110" b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dirty="0" sz="6500" spc="-7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240" b="1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dirty="0" sz="6500" spc="245" b="1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dirty="0" sz="6500" b="1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dirty="0" sz="6500" spc="120" b="1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dirty="0" sz="6500" spc="114" b="1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dirty="0" sz="6500" spc="360" b="1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dirty="0" sz="6500" spc="254" b="1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endParaRPr sz="65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5487" y="6350200"/>
            <a:ext cx="3463127" cy="21796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26894" y="7065618"/>
            <a:ext cx="2751455" cy="704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50" spc="220">
                <a:solidFill>
                  <a:srgbClr val="FFFFFF"/>
                </a:solidFill>
                <a:latin typeface="Arial MT"/>
                <a:cs typeface="Arial MT"/>
              </a:rPr>
              <a:t>Inst</a:t>
            </a:r>
            <a:r>
              <a:rPr dirty="0" sz="4450" spc="35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4450" spc="315">
                <a:solidFill>
                  <a:srgbClr val="FFFFFF"/>
                </a:solidFill>
                <a:latin typeface="Arial MT"/>
                <a:cs typeface="Arial MT"/>
              </a:rPr>
              <a:t>uc</a:t>
            </a:r>
            <a:r>
              <a:rPr dirty="0" sz="4450" spc="340">
                <a:solidFill>
                  <a:srgbClr val="FFFFFF"/>
                </a:solidFill>
                <a:latin typeface="Arial MT"/>
                <a:cs typeface="Arial MT"/>
              </a:rPr>
              <a:t>tor</a:t>
            </a:r>
            <a:endParaRPr sz="445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579626" y="5196129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50" y="0"/>
                </a:moveTo>
                <a:lnTo>
                  <a:pt x="501892" y="0"/>
                </a:lnTo>
                <a:lnTo>
                  <a:pt x="434840" y="113"/>
                </a:lnTo>
                <a:lnTo>
                  <a:pt x="377769" y="907"/>
                </a:lnTo>
                <a:lnTo>
                  <a:pt x="328531" y="3061"/>
                </a:lnTo>
                <a:lnTo>
                  <a:pt x="284978" y="7257"/>
                </a:lnTo>
                <a:lnTo>
                  <a:pt x="244963" y="14173"/>
                </a:lnTo>
                <a:lnTo>
                  <a:pt x="206341" y="24492"/>
                </a:lnTo>
                <a:lnTo>
                  <a:pt x="157899" y="47118"/>
                </a:lnTo>
                <a:lnTo>
                  <a:pt x="114621" y="77487"/>
                </a:lnTo>
                <a:lnTo>
                  <a:pt x="77369" y="114740"/>
                </a:lnTo>
                <a:lnTo>
                  <a:pt x="47001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1" y="1019266"/>
                </a:lnTo>
                <a:lnTo>
                  <a:pt x="77369" y="1062544"/>
                </a:lnTo>
                <a:lnTo>
                  <a:pt x="114621" y="1099797"/>
                </a:lnTo>
                <a:lnTo>
                  <a:pt x="157899" y="1130165"/>
                </a:lnTo>
                <a:lnTo>
                  <a:pt x="206341" y="1152792"/>
                </a:lnTo>
                <a:lnTo>
                  <a:pt x="244953" y="1163110"/>
                </a:lnTo>
                <a:lnTo>
                  <a:pt x="284895" y="1170027"/>
                </a:lnTo>
                <a:lnTo>
                  <a:pt x="328253" y="1174223"/>
                </a:lnTo>
                <a:lnTo>
                  <a:pt x="377111" y="1176377"/>
                </a:lnTo>
                <a:lnTo>
                  <a:pt x="433556" y="1177171"/>
                </a:lnTo>
                <a:lnTo>
                  <a:pt x="499672" y="1177284"/>
                </a:lnTo>
                <a:lnTo>
                  <a:pt x="2961220" y="1177284"/>
                </a:lnTo>
                <a:lnTo>
                  <a:pt x="3028271" y="1177171"/>
                </a:lnTo>
                <a:lnTo>
                  <a:pt x="3085343" y="1176377"/>
                </a:lnTo>
                <a:lnTo>
                  <a:pt x="3134581" y="1174223"/>
                </a:lnTo>
                <a:lnTo>
                  <a:pt x="3178134" y="1170027"/>
                </a:lnTo>
                <a:lnTo>
                  <a:pt x="3218148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7"/>
                </a:lnTo>
                <a:lnTo>
                  <a:pt x="3385748" y="1062544"/>
                </a:lnTo>
                <a:lnTo>
                  <a:pt x="3416117" y="1019266"/>
                </a:lnTo>
                <a:lnTo>
                  <a:pt x="3438745" y="970820"/>
                </a:lnTo>
                <a:lnTo>
                  <a:pt x="3449065" y="932198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2"/>
                </a:lnTo>
                <a:lnTo>
                  <a:pt x="3455965" y="285017"/>
                </a:lnTo>
                <a:lnTo>
                  <a:pt x="3449060" y="245075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40"/>
                </a:lnTo>
                <a:lnTo>
                  <a:pt x="3348496" y="77487"/>
                </a:lnTo>
                <a:lnTo>
                  <a:pt x="3305217" y="47118"/>
                </a:lnTo>
                <a:lnTo>
                  <a:pt x="3256771" y="24492"/>
                </a:lnTo>
                <a:lnTo>
                  <a:pt x="3218159" y="14173"/>
                </a:lnTo>
                <a:lnTo>
                  <a:pt x="3178217" y="7257"/>
                </a:lnTo>
                <a:lnTo>
                  <a:pt x="3134860" y="3061"/>
                </a:lnTo>
                <a:lnTo>
                  <a:pt x="3086004" y="907"/>
                </a:lnTo>
                <a:lnTo>
                  <a:pt x="3029562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67105" y="2050064"/>
            <a:ext cx="16637635" cy="40551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6032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603250" algn="l"/>
                <a:tab pos="603885" algn="l"/>
              </a:tabLst>
            </a:pPr>
            <a:r>
              <a:rPr dirty="0" sz="4250" spc="20">
                <a:latin typeface="Palatino Linotype"/>
                <a:cs typeface="Palatino Linotype"/>
              </a:rPr>
              <a:t>When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we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fetch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1235">
                <a:latin typeface="Palatino Linotype"/>
                <a:cs typeface="Palatino Linotype"/>
              </a:rPr>
              <a:t>/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>
                <a:latin typeface="Palatino Linotype"/>
                <a:cs typeface="Palatino Linotype"/>
              </a:rPr>
              <a:t>retrieve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data,</a:t>
            </a:r>
            <a:r>
              <a:rPr dirty="0" sz="4250" spc="10">
                <a:latin typeface="Palatino Linotype"/>
                <a:cs typeface="Palatino Linotype"/>
              </a:rPr>
              <a:t> should </a:t>
            </a:r>
            <a:r>
              <a:rPr dirty="0" sz="4250" spc="20">
                <a:latin typeface="Palatino Linotype"/>
                <a:cs typeface="Palatino Linotype"/>
              </a:rPr>
              <a:t>we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>
                <a:latin typeface="Palatino Linotype"/>
                <a:cs typeface="Palatino Linotype"/>
              </a:rPr>
              <a:t>retrieve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5">
                <a:latin typeface="Palatino Linotype"/>
                <a:cs typeface="Palatino Linotype"/>
              </a:rPr>
              <a:t>EVERYTHING?</a:t>
            </a:r>
            <a:endParaRPr sz="4250">
              <a:latin typeface="Palatino Linotype"/>
              <a:cs typeface="Palatino Linotype"/>
            </a:endParaRPr>
          </a:p>
          <a:p>
            <a:pPr lvl="1" marL="1022350" indent="-56642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1021715" algn="l"/>
                <a:tab pos="1022985" algn="l"/>
              </a:tabLst>
            </a:pPr>
            <a:r>
              <a:rPr dirty="0" sz="4250" spc="20" b="1">
                <a:latin typeface="Palatino Linotype"/>
                <a:cs typeface="Palatino Linotype"/>
              </a:rPr>
              <a:t>Eager</a:t>
            </a:r>
            <a:r>
              <a:rPr dirty="0" sz="4250" spc="-10" b="1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will</a:t>
            </a:r>
            <a:r>
              <a:rPr dirty="0" sz="4250" spc="-5">
                <a:latin typeface="Palatino Linotype"/>
                <a:cs typeface="Palatino Linotype"/>
              </a:rPr>
              <a:t> </a:t>
            </a:r>
            <a:r>
              <a:rPr dirty="0" sz="4250">
                <a:latin typeface="Palatino Linotype"/>
                <a:cs typeface="Palatino Linotype"/>
              </a:rPr>
              <a:t>retrieve</a:t>
            </a:r>
            <a:r>
              <a:rPr dirty="0" sz="4250" spc="-1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everything</a:t>
            </a:r>
            <a:endParaRPr sz="4250">
              <a:latin typeface="Palatino Linotype"/>
              <a:cs typeface="Palatino Linotype"/>
            </a:endParaRPr>
          </a:p>
          <a:p>
            <a:pPr lvl="1" marL="1022350" indent="-56642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1021715" algn="l"/>
                <a:tab pos="1022985" algn="l"/>
              </a:tabLst>
            </a:pPr>
            <a:r>
              <a:rPr dirty="0" sz="4250" spc="20" b="1">
                <a:latin typeface="Palatino Linotype"/>
                <a:cs typeface="Palatino Linotype"/>
              </a:rPr>
              <a:t>Lazy</a:t>
            </a:r>
            <a:r>
              <a:rPr dirty="0" sz="4250" b="1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will</a:t>
            </a:r>
            <a:r>
              <a:rPr dirty="0" sz="4250">
                <a:latin typeface="Palatino Linotype"/>
                <a:cs typeface="Palatino Linotype"/>
              </a:rPr>
              <a:t> retrieve </a:t>
            </a:r>
            <a:r>
              <a:rPr dirty="0" sz="4250" spc="20">
                <a:latin typeface="Palatino Linotype"/>
                <a:cs typeface="Palatino Linotype"/>
              </a:rPr>
              <a:t>on</a:t>
            </a:r>
            <a:r>
              <a:rPr dirty="0" sz="4250">
                <a:latin typeface="Palatino Linotype"/>
                <a:cs typeface="Palatino Linotype"/>
              </a:rPr>
              <a:t> request</a:t>
            </a:r>
            <a:endParaRPr sz="4250">
              <a:latin typeface="Palatino Linotype"/>
              <a:cs typeface="Palatino Linotype"/>
            </a:endParaRPr>
          </a:p>
          <a:p>
            <a:pPr algn="r" marR="1294765">
              <a:lnSpc>
                <a:spcPct val="100000"/>
              </a:lnSpc>
              <a:spcBef>
                <a:spcPts val="3110"/>
              </a:spcBef>
            </a:pPr>
            <a:r>
              <a:rPr dirty="0" sz="4450" spc="200">
                <a:solidFill>
                  <a:srgbClr val="FFFFFF"/>
                </a:solidFill>
                <a:latin typeface="Arial MT"/>
                <a:cs typeface="Arial MT"/>
              </a:rPr>
              <a:t>Course</a:t>
            </a:r>
            <a:endParaRPr sz="445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70864" y="6460461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6"/>
                </a:lnTo>
                <a:lnTo>
                  <a:pt x="244974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4" y="1163110"/>
                </a:lnTo>
                <a:lnTo>
                  <a:pt x="284906" y="1170027"/>
                </a:lnTo>
                <a:lnTo>
                  <a:pt x="328264" y="1174223"/>
                </a:lnTo>
                <a:lnTo>
                  <a:pt x="377122" y="1176377"/>
                </a:lnTo>
                <a:lnTo>
                  <a:pt x="433566" y="1177171"/>
                </a:lnTo>
                <a:lnTo>
                  <a:pt x="499682" y="1177284"/>
                </a:lnTo>
                <a:lnTo>
                  <a:pt x="2961231" y="1177284"/>
                </a:lnTo>
                <a:lnTo>
                  <a:pt x="3028282" y="1177171"/>
                </a:lnTo>
                <a:lnTo>
                  <a:pt x="3085353" y="1176377"/>
                </a:lnTo>
                <a:lnTo>
                  <a:pt x="3134592" y="1174223"/>
                </a:lnTo>
                <a:lnTo>
                  <a:pt x="3178145" y="1170027"/>
                </a:lnTo>
                <a:lnTo>
                  <a:pt x="3218159" y="1163110"/>
                </a:lnTo>
                <a:lnTo>
                  <a:pt x="3256782" y="1152792"/>
                </a:lnTo>
                <a:lnTo>
                  <a:pt x="3305224" y="1130165"/>
                </a:lnTo>
                <a:lnTo>
                  <a:pt x="3348502" y="1099796"/>
                </a:lnTo>
                <a:lnTo>
                  <a:pt x="3385756" y="1062543"/>
                </a:lnTo>
                <a:lnTo>
                  <a:pt x="3416127" y="1019265"/>
                </a:lnTo>
                <a:lnTo>
                  <a:pt x="3438755" y="970820"/>
                </a:lnTo>
                <a:lnTo>
                  <a:pt x="3449075" y="932198"/>
                </a:lnTo>
                <a:lnTo>
                  <a:pt x="3455998" y="892185"/>
                </a:lnTo>
                <a:lnTo>
                  <a:pt x="3460185" y="848910"/>
                </a:lnTo>
                <a:lnTo>
                  <a:pt x="3462340" y="800052"/>
                </a:lnTo>
                <a:lnTo>
                  <a:pt x="3463133" y="743608"/>
                </a:lnTo>
                <a:lnTo>
                  <a:pt x="3463115" y="433675"/>
                </a:lnTo>
                <a:lnTo>
                  <a:pt x="3462340" y="377890"/>
                </a:lnTo>
                <a:lnTo>
                  <a:pt x="3460185" y="328651"/>
                </a:lnTo>
                <a:lnTo>
                  <a:pt x="3455976" y="285016"/>
                </a:lnTo>
                <a:lnTo>
                  <a:pt x="3449071" y="245074"/>
                </a:lnTo>
                <a:lnTo>
                  <a:pt x="3438755" y="206463"/>
                </a:lnTo>
                <a:lnTo>
                  <a:pt x="3416127" y="158018"/>
                </a:lnTo>
                <a:lnTo>
                  <a:pt x="3385756" y="114739"/>
                </a:lnTo>
                <a:lnTo>
                  <a:pt x="3348502" y="77486"/>
                </a:lnTo>
                <a:lnTo>
                  <a:pt x="3305224" y="47117"/>
                </a:lnTo>
                <a:lnTo>
                  <a:pt x="3256782" y="24491"/>
                </a:lnTo>
                <a:lnTo>
                  <a:pt x="3218169" y="14173"/>
                </a:lnTo>
                <a:lnTo>
                  <a:pt x="3178227" y="7256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295734" y="6667724"/>
            <a:ext cx="2003425" cy="704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50" spc="75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4450" spc="210">
                <a:solidFill>
                  <a:srgbClr val="FFFFFF"/>
                </a:solidFill>
                <a:latin typeface="Arial MT"/>
                <a:cs typeface="Arial MT"/>
              </a:rPr>
              <a:t>ou</a:t>
            </a:r>
            <a:r>
              <a:rPr dirty="0" sz="4450" spc="35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4450" spc="175">
                <a:solidFill>
                  <a:srgbClr val="FFFFFF"/>
                </a:solidFill>
                <a:latin typeface="Arial MT"/>
                <a:cs typeface="Arial MT"/>
              </a:rPr>
              <a:t>se</a:t>
            </a:r>
            <a:endParaRPr sz="44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257636" y="7744045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7"/>
                </a:lnTo>
                <a:lnTo>
                  <a:pt x="244970" y="14173"/>
                </a:lnTo>
                <a:lnTo>
                  <a:pt x="206351" y="24492"/>
                </a:lnTo>
                <a:lnTo>
                  <a:pt x="157905" y="47118"/>
                </a:lnTo>
                <a:lnTo>
                  <a:pt x="114627" y="77487"/>
                </a:lnTo>
                <a:lnTo>
                  <a:pt x="77374" y="114740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4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5" y="1019266"/>
                </a:lnTo>
                <a:lnTo>
                  <a:pt x="77374" y="1062544"/>
                </a:lnTo>
                <a:lnTo>
                  <a:pt x="114627" y="1099797"/>
                </a:lnTo>
                <a:lnTo>
                  <a:pt x="157905" y="1130166"/>
                </a:lnTo>
                <a:lnTo>
                  <a:pt x="206351" y="1152793"/>
                </a:lnTo>
                <a:lnTo>
                  <a:pt x="244960" y="1163111"/>
                </a:lnTo>
                <a:lnTo>
                  <a:pt x="284901" y="1170027"/>
                </a:lnTo>
                <a:lnTo>
                  <a:pt x="328258" y="1174223"/>
                </a:lnTo>
                <a:lnTo>
                  <a:pt x="377116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31" y="1177284"/>
                </a:lnTo>
                <a:lnTo>
                  <a:pt x="3028278" y="1177171"/>
                </a:lnTo>
                <a:lnTo>
                  <a:pt x="3085348" y="1176377"/>
                </a:lnTo>
                <a:lnTo>
                  <a:pt x="3134586" y="1174223"/>
                </a:lnTo>
                <a:lnTo>
                  <a:pt x="3178139" y="1170027"/>
                </a:lnTo>
                <a:lnTo>
                  <a:pt x="3218152" y="1163111"/>
                </a:lnTo>
                <a:lnTo>
                  <a:pt x="3256771" y="1152793"/>
                </a:lnTo>
                <a:lnTo>
                  <a:pt x="3305217" y="1130166"/>
                </a:lnTo>
                <a:lnTo>
                  <a:pt x="3348496" y="1099797"/>
                </a:lnTo>
                <a:lnTo>
                  <a:pt x="3385748" y="1062544"/>
                </a:lnTo>
                <a:lnTo>
                  <a:pt x="3416117" y="1019266"/>
                </a:lnTo>
                <a:lnTo>
                  <a:pt x="3438745" y="970820"/>
                </a:lnTo>
                <a:lnTo>
                  <a:pt x="3449065" y="932199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2"/>
                </a:lnTo>
                <a:lnTo>
                  <a:pt x="3455965" y="285017"/>
                </a:lnTo>
                <a:lnTo>
                  <a:pt x="3449060" y="245075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40"/>
                </a:lnTo>
                <a:lnTo>
                  <a:pt x="3348496" y="77487"/>
                </a:lnTo>
                <a:lnTo>
                  <a:pt x="3305217" y="47118"/>
                </a:lnTo>
                <a:lnTo>
                  <a:pt x="3256771" y="24492"/>
                </a:lnTo>
                <a:lnTo>
                  <a:pt x="3218162" y="14173"/>
                </a:lnTo>
                <a:lnTo>
                  <a:pt x="3178221" y="7257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248873" y="9008377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7"/>
                </a:lnTo>
                <a:lnTo>
                  <a:pt x="244974" y="14173"/>
                </a:lnTo>
                <a:lnTo>
                  <a:pt x="206351" y="24492"/>
                </a:lnTo>
                <a:lnTo>
                  <a:pt x="157909" y="47118"/>
                </a:lnTo>
                <a:lnTo>
                  <a:pt x="114632" y="77487"/>
                </a:lnTo>
                <a:lnTo>
                  <a:pt x="77379" y="114740"/>
                </a:lnTo>
                <a:lnTo>
                  <a:pt x="47011" y="158018"/>
                </a:lnTo>
                <a:lnTo>
                  <a:pt x="24388" y="206463"/>
                </a:lnTo>
                <a:lnTo>
                  <a:pt x="14064" y="245085"/>
                </a:lnTo>
                <a:lnTo>
                  <a:pt x="7138" y="285099"/>
                </a:lnTo>
                <a:lnTo>
                  <a:pt x="2949" y="328374"/>
                </a:lnTo>
                <a:lnTo>
                  <a:pt x="794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4" y="799393"/>
                </a:lnTo>
                <a:lnTo>
                  <a:pt x="2949" y="848632"/>
                </a:lnTo>
                <a:lnTo>
                  <a:pt x="7160" y="892267"/>
                </a:lnTo>
                <a:lnTo>
                  <a:pt x="14068" y="932209"/>
                </a:lnTo>
                <a:lnTo>
                  <a:pt x="24388" y="970820"/>
                </a:lnTo>
                <a:lnTo>
                  <a:pt x="47011" y="1019266"/>
                </a:lnTo>
                <a:lnTo>
                  <a:pt x="77379" y="1062544"/>
                </a:lnTo>
                <a:lnTo>
                  <a:pt x="114632" y="1099797"/>
                </a:lnTo>
                <a:lnTo>
                  <a:pt x="157909" y="1130165"/>
                </a:lnTo>
                <a:lnTo>
                  <a:pt x="206351" y="1152792"/>
                </a:lnTo>
                <a:lnTo>
                  <a:pt x="244964" y="1163110"/>
                </a:lnTo>
                <a:lnTo>
                  <a:pt x="284906" y="1170027"/>
                </a:lnTo>
                <a:lnTo>
                  <a:pt x="328264" y="1174223"/>
                </a:lnTo>
                <a:lnTo>
                  <a:pt x="377122" y="1176377"/>
                </a:lnTo>
                <a:lnTo>
                  <a:pt x="433566" y="1177171"/>
                </a:lnTo>
                <a:lnTo>
                  <a:pt x="499682" y="1177284"/>
                </a:lnTo>
                <a:lnTo>
                  <a:pt x="2961230" y="1177284"/>
                </a:lnTo>
                <a:lnTo>
                  <a:pt x="3028282" y="1177171"/>
                </a:lnTo>
                <a:lnTo>
                  <a:pt x="3085353" y="1176377"/>
                </a:lnTo>
                <a:lnTo>
                  <a:pt x="3134592" y="1174223"/>
                </a:lnTo>
                <a:lnTo>
                  <a:pt x="3178145" y="1170027"/>
                </a:lnTo>
                <a:lnTo>
                  <a:pt x="3218159" y="1163110"/>
                </a:lnTo>
                <a:lnTo>
                  <a:pt x="3256782" y="1152792"/>
                </a:lnTo>
                <a:lnTo>
                  <a:pt x="3305228" y="1130165"/>
                </a:lnTo>
                <a:lnTo>
                  <a:pt x="3348506" y="1099797"/>
                </a:lnTo>
                <a:lnTo>
                  <a:pt x="3385759" y="1062544"/>
                </a:lnTo>
                <a:lnTo>
                  <a:pt x="3416128" y="1019266"/>
                </a:lnTo>
                <a:lnTo>
                  <a:pt x="3438755" y="970820"/>
                </a:lnTo>
                <a:lnTo>
                  <a:pt x="3449075" y="932198"/>
                </a:lnTo>
                <a:lnTo>
                  <a:pt x="3455998" y="892185"/>
                </a:lnTo>
                <a:lnTo>
                  <a:pt x="3460185" y="848910"/>
                </a:lnTo>
                <a:lnTo>
                  <a:pt x="3462339" y="800052"/>
                </a:lnTo>
                <a:lnTo>
                  <a:pt x="3463133" y="743608"/>
                </a:lnTo>
                <a:lnTo>
                  <a:pt x="3463115" y="433675"/>
                </a:lnTo>
                <a:lnTo>
                  <a:pt x="3462339" y="377890"/>
                </a:lnTo>
                <a:lnTo>
                  <a:pt x="3460185" y="328652"/>
                </a:lnTo>
                <a:lnTo>
                  <a:pt x="3455976" y="285017"/>
                </a:lnTo>
                <a:lnTo>
                  <a:pt x="3449071" y="245075"/>
                </a:lnTo>
                <a:lnTo>
                  <a:pt x="3438755" y="206463"/>
                </a:lnTo>
                <a:lnTo>
                  <a:pt x="3416128" y="158018"/>
                </a:lnTo>
                <a:lnTo>
                  <a:pt x="3385759" y="114740"/>
                </a:lnTo>
                <a:lnTo>
                  <a:pt x="3348506" y="77487"/>
                </a:lnTo>
                <a:lnTo>
                  <a:pt x="3305228" y="47118"/>
                </a:lnTo>
                <a:lnTo>
                  <a:pt x="3256782" y="24492"/>
                </a:lnTo>
                <a:lnTo>
                  <a:pt x="3218169" y="14173"/>
                </a:lnTo>
                <a:lnTo>
                  <a:pt x="3178227" y="7257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981608" y="7955643"/>
            <a:ext cx="2997835" cy="1960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50" spc="200">
                <a:solidFill>
                  <a:srgbClr val="FFFFFF"/>
                </a:solidFill>
                <a:latin typeface="Arial MT"/>
                <a:cs typeface="Arial MT"/>
              </a:rPr>
              <a:t>Course</a:t>
            </a:r>
            <a:endParaRPr sz="4450">
              <a:latin typeface="Arial MT"/>
              <a:cs typeface="Arial MT"/>
            </a:endParaRPr>
          </a:p>
          <a:p>
            <a:pPr marL="1007110">
              <a:lnSpc>
                <a:spcPct val="100000"/>
              </a:lnSpc>
              <a:spcBef>
                <a:spcPts val="4555"/>
              </a:spcBef>
            </a:pPr>
            <a:r>
              <a:rPr dirty="0" sz="4450" spc="75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4450" spc="210">
                <a:solidFill>
                  <a:srgbClr val="FFFFFF"/>
                </a:solidFill>
                <a:latin typeface="Arial MT"/>
                <a:cs typeface="Arial MT"/>
              </a:rPr>
              <a:t>ou</a:t>
            </a:r>
            <a:r>
              <a:rPr dirty="0" sz="4450" spc="35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4450" spc="175">
                <a:solidFill>
                  <a:srgbClr val="FFFFFF"/>
                </a:solidFill>
                <a:latin typeface="Arial MT"/>
                <a:cs typeface="Arial MT"/>
              </a:rPr>
              <a:t>se</a:t>
            </a:r>
            <a:endParaRPr sz="445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702242" y="5940418"/>
            <a:ext cx="4477385" cy="3326129"/>
            <a:chOff x="9702242" y="5940418"/>
            <a:chExt cx="4477385" cy="3326129"/>
          </a:xfrm>
        </p:grpSpPr>
        <p:sp>
          <p:nvSpPr>
            <p:cNvPr id="13" name="object 13"/>
            <p:cNvSpPr/>
            <p:nvPr/>
          </p:nvSpPr>
          <p:spPr>
            <a:xfrm>
              <a:off x="9815139" y="6050110"/>
              <a:ext cx="3250565" cy="1358900"/>
            </a:xfrm>
            <a:custGeom>
              <a:avLst/>
              <a:gdLst/>
              <a:ahLst/>
              <a:cxnLst/>
              <a:rect l="l" t="t" r="r" b="b"/>
              <a:pathLst>
                <a:path w="3250565" h="1358900">
                  <a:moveTo>
                    <a:pt x="39891" y="1346200"/>
                  </a:moveTo>
                  <a:lnTo>
                    <a:pt x="15053" y="1346200"/>
                  </a:lnTo>
                  <a:lnTo>
                    <a:pt x="8146" y="1358900"/>
                  </a:lnTo>
                  <a:lnTo>
                    <a:pt x="41308" y="1358900"/>
                  </a:lnTo>
                  <a:lnTo>
                    <a:pt x="39891" y="1346200"/>
                  </a:lnTo>
                  <a:close/>
                </a:path>
                <a:path w="3250565" h="1358900">
                  <a:moveTo>
                    <a:pt x="45204" y="1348493"/>
                  </a:moveTo>
                  <a:lnTo>
                    <a:pt x="41308" y="1358900"/>
                  </a:lnTo>
                  <a:lnTo>
                    <a:pt x="49111" y="1358900"/>
                  </a:lnTo>
                  <a:lnTo>
                    <a:pt x="45204" y="1348493"/>
                  </a:lnTo>
                  <a:close/>
                </a:path>
                <a:path w="3250565" h="1358900">
                  <a:moveTo>
                    <a:pt x="46063" y="1346200"/>
                  </a:moveTo>
                  <a:lnTo>
                    <a:pt x="44343" y="1346200"/>
                  </a:lnTo>
                  <a:lnTo>
                    <a:pt x="45204" y="1348493"/>
                  </a:lnTo>
                  <a:lnTo>
                    <a:pt x="46063" y="1346200"/>
                  </a:lnTo>
                  <a:close/>
                </a:path>
                <a:path w="3250565" h="1358900">
                  <a:moveTo>
                    <a:pt x="49445" y="1333500"/>
                  </a:moveTo>
                  <a:lnTo>
                    <a:pt x="4866" y="1333500"/>
                  </a:lnTo>
                  <a:lnTo>
                    <a:pt x="3136" y="1346200"/>
                  </a:lnTo>
                  <a:lnTo>
                    <a:pt x="43706" y="1346200"/>
                  </a:lnTo>
                  <a:lnTo>
                    <a:pt x="49445" y="1333500"/>
                  </a:lnTo>
                  <a:close/>
                </a:path>
                <a:path w="3250565" h="1358900">
                  <a:moveTo>
                    <a:pt x="58229" y="1333500"/>
                  </a:moveTo>
                  <a:lnTo>
                    <a:pt x="54081" y="1333500"/>
                  </a:lnTo>
                  <a:lnTo>
                    <a:pt x="48221" y="1346200"/>
                  </a:lnTo>
                  <a:lnTo>
                    <a:pt x="56097" y="1346200"/>
                  </a:lnTo>
                  <a:lnTo>
                    <a:pt x="58229" y="1333500"/>
                  </a:lnTo>
                  <a:close/>
                </a:path>
                <a:path w="3250565" h="1358900">
                  <a:moveTo>
                    <a:pt x="82569" y="1333500"/>
                  </a:moveTo>
                  <a:lnTo>
                    <a:pt x="64055" y="1333500"/>
                  </a:lnTo>
                  <a:lnTo>
                    <a:pt x="62097" y="1346200"/>
                  </a:lnTo>
                  <a:lnTo>
                    <a:pt x="71172" y="1346200"/>
                  </a:lnTo>
                  <a:lnTo>
                    <a:pt x="82569" y="1333500"/>
                  </a:lnTo>
                  <a:close/>
                </a:path>
                <a:path w="3250565" h="1358900">
                  <a:moveTo>
                    <a:pt x="61762" y="1320800"/>
                  </a:moveTo>
                  <a:lnTo>
                    <a:pt x="5838" y="1320800"/>
                  </a:lnTo>
                  <a:lnTo>
                    <a:pt x="0" y="1333500"/>
                  </a:lnTo>
                  <a:lnTo>
                    <a:pt x="54695" y="1333500"/>
                  </a:lnTo>
                  <a:lnTo>
                    <a:pt x="61762" y="1320800"/>
                  </a:lnTo>
                  <a:close/>
                </a:path>
                <a:path w="3250565" h="1358900">
                  <a:moveTo>
                    <a:pt x="98820" y="1320800"/>
                  </a:moveTo>
                  <a:lnTo>
                    <a:pt x="66176" y="1320800"/>
                  </a:lnTo>
                  <a:lnTo>
                    <a:pt x="63918" y="1333500"/>
                  </a:lnTo>
                  <a:lnTo>
                    <a:pt x="91972" y="1333500"/>
                  </a:lnTo>
                  <a:lnTo>
                    <a:pt x="98820" y="1320800"/>
                  </a:lnTo>
                  <a:close/>
                </a:path>
                <a:path w="3250565" h="1358900">
                  <a:moveTo>
                    <a:pt x="105490" y="1320800"/>
                  </a:moveTo>
                  <a:lnTo>
                    <a:pt x="100546" y="1333500"/>
                  </a:lnTo>
                  <a:lnTo>
                    <a:pt x="104640" y="1333500"/>
                  </a:lnTo>
                  <a:lnTo>
                    <a:pt x="105490" y="1320800"/>
                  </a:lnTo>
                  <a:close/>
                </a:path>
                <a:path w="3250565" h="1358900">
                  <a:moveTo>
                    <a:pt x="93169" y="1308100"/>
                  </a:moveTo>
                  <a:lnTo>
                    <a:pt x="6670" y="1308100"/>
                  </a:lnTo>
                  <a:lnTo>
                    <a:pt x="4901" y="1320800"/>
                  </a:lnTo>
                  <a:lnTo>
                    <a:pt x="86021" y="1320800"/>
                  </a:lnTo>
                  <a:lnTo>
                    <a:pt x="93384" y="1308582"/>
                  </a:lnTo>
                  <a:lnTo>
                    <a:pt x="93169" y="1308100"/>
                  </a:lnTo>
                  <a:close/>
                </a:path>
                <a:path w="3250565" h="1358900">
                  <a:moveTo>
                    <a:pt x="138690" y="1308100"/>
                  </a:moveTo>
                  <a:lnTo>
                    <a:pt x="93675" y="1308100"/>
                  </a:lnTo>
                  <a:lnTo>
                    <a:pt x="93384" y="1308582"/>
                  </a:lnTo>
                  <a:lnTo>
                    <a:pt x="98826" y="1320800"/>
                  </a:lnTo>
                  <a:lnTo>
                    <a:pt x="112298" y="1320800"/>
                  </a:lnTo>
                  <a:lnTo>
                    <a:pt x="138690" y="1308100"/>
                  </a:lnTo>
                  <a:close/>
                </a:path>
                <a:path w="3250565" h="1358900">
                  <a:moveTo>
                    <a:pt x="93675" y="1308100"/>
                  </a:moveTo>
                  <a:lnTo>
                    <a:pt x="93169" y="1308100"/>
                  </a:lnTo>
                  <a:lnTo>
                    <a:pt x="93384" y="1308582"/>
                  </a:lnTo>
                  <a:lnTo>
                    <a:pt x="93675" y="1308100"/>
                  </a:lnTo>
                  <a:close/>
                </a:path>
                <a:path w="3250565" h="1358900">
                  <a:moveTo>
                    <a:pt x="51199" y="1295400"/>
                  </a:moveTo>
                  <a:lnTo>
                    <a:pt x="37885" y="1295400"/>
                  </a:lnTo>
                  <a:lnTo>
                    <a:pt x="30227" y="1308100"/>
                  </a:lnTo>
                  <a:lnTo>
                    <a:pt x="50777" y="1308100"/>
                  </a:lnTo>
                  <a:lnTo>
                    <a:pt x="51199" y="1295400"/>
                  </a:lnTo>
                  <a:close/>
                </a:path>
                <a:path w="3250565" h="1358900">
                  <a:moveTo>
                    <a:pt x="85469" y="1295400"/>
                  </a:moveTo>
                  <a:lnTo>
                    <a:pt x="55899" y="1295400"/>
                  </a:lnTo>
                  <a:lnTo>
                    <a:pt x="50777" y="1308100"/>
                  </a:lnTo>
                  <a:lnTo>
                    <a:pt x="90222" y="1308100"/>
                  </a:lnTo>
                  <a:lnTo>
                    <a:pt x="85469" y="1295400"/>
                  </a:lnTo>
                  <a:close/>
                </a:path>
                <a:path w="3250565" h="1358900">
                  <a:moveTo>
                    <a:pt x="98599" y="1295400"/>
                  </a:moveTo>
                  <a:lnTo>
                    <a:pt x="85469" y="1295400"/>
                  </a:lnTo>
                  <a:lnTo>
                    <a:pt x="90222" y="1308100"/>
                  </a:lnTo>
                  <a:lnTo>
                    <a:pt x="96511" y="1308100"/>
                  </a:lnTo>
                  <a:lnTo>
                    <a:pt x="98599" y="1295400"/>
                  </a:lnTo>
                  <a:close/>
                </a:path>
                <a:path w="3250565" h="1358900">
                  <a:moveTo>
                    <a:pt x="145379" y="1295400"/>
                  </a:moveTo>
                  <a:lnTo>
                    <a:pt x="98599" y="1295400"/>
                  </a:lnTo>
                  <a:lnTo>
                    <a:pt x="96511" y="1308100"/>
                  </a:lnTo>
                  <a:lnTo>
                    <a:pt x="136680" y="1308100"/>
                  </a:lnTo>
                  <a:lnTo>
                    <a:pt x="145379" y="1295400"/>
                  </a:lnTo>
                  <a:close/>
                </a:path>
                <a:path w="3250565" h="1358900">
                  <a:moveTo>
                    <a:pt x="152830" y="1295400"/>
                  </a:moveTo>
                  <a:lnTo>
                    <a:pt x="152152" y="1295400"/>
                  </a:lnTo>
                  <a:lnTo>
                    <a:pt x="144925" y="1308100"/>
                  </a:lnTo>
                  <a:lnTo>
                    <a:pt x="152830" y="1295400"/>
                  </a:lnTo>
                  <a:close/>
                </a:path>
                <a:path w="3250565" h="1358900">
                  <a:moveTo>
                    <a:pt x="88305" y="1282700"/>
                  </a:moveTo>
                  <a:lnTo>
                    <a:pt x="66648" y="1282700"/>
                  </a:lnTo>
                  <a:lnTo>
                    <a:pt x="60801" y="1295400"/>
                  </a:lnTo>
                  <a:lnTo>
                    <a:pt x="85194" y="1295400"/>
                  </a:lnTo>
                  <a:lnTo>
                    <a:pt x="88305" y="1282700"/>
                  </a:lnTo>
                  <a:close/>
                </a:path>
                <a:path w="3250565" h="1358900">
                  <a:moveTo>
                    <a:pt x="92628" y="1282700"/>
                  </a:moveTo>
                  <a:lnTo>
                    <a:pt x="88305" y="1282700"/>
                  </a:lnTo>
                  <a:lnTo>
                    <a:pt x="85194" y="1295400"/>
                  </a:lnTo>
                  <a:lnTo>
                    <a:pt x="90776" y="1295400"/>
                  </a:lnTo>
                  <a:lnTo>
                    <a:pt x="92628" y="1282700"/>
                  </a:lnTo>
                  <a:close/>
                </a:path>
                <a:path w="3250565" h="1358900">
                  <a:moveTo>
                    <a:pt x="168723" y="1282700"/>
                  </a:moveTo>
                  <a:lnTo>
                    <a:pt x="92628" y="1282700"/>
                  </a:lnTo>
                  <a:lnTo>
                    <a:pt x="90776" y="1295400"/>
                  </a:lnTo>
                  <a:lnTo>
                    <a:pt x="168069" y="1295400"/>
                  </a:lnTo>
                  <a:lnTo>
                    <a:pt x="168723" y="1282700"/>
                  </a:lnTo>
                  <a:close/>
                </a:path>
                <a:path w="3250565" h="1358900">
                  <a:moveTo>
                    <a:pt x="181190" y="1282700"/>
                  </a:moveTo>
                  <a:lnTo>
                    <a:pt x="172191" y="1282700"/>
                  </a:lnTo>
                  <a:lnTo>
                    <a:pt x="168069" y="1295400"/>
                  </a:lnTo>
                  <a:lnTo>
                    <a:pt x="173141" y="1295400"/>
                  </a:lnTo>
                  <a:lnTo>
                    <a:pt x="181190" y="1282700"/>
                  </a:lnTo>
                  <a:close/>
                </a:path>
                <a:path w="3250565" h="1358900">
                  <a:moveTo>
                    <a:pt x="205280" y="1282700"/>
                  </a:moveTo>
                  <a:lnTo>
                    <a:pt x="187247" y="1282700"/>
                  </a:lnTo>
                  <a:lnTo>
                    <a:pt x="190681" y="1295400"/>
                  </a:lnTo>
                  <a:lnTo>
                    <a:pt x="199205" y="1295400"/>
                  </a:lnTo>
                  <a:lnTo>
                    <a:pt x="205280" y="1282700"/>
                  </a:lnTo>
                  <a:close/>
                </a:path>
                <a:path w="3250565" h="1358900">
                  <a:moveTo>
                    <a:pt x="99208" y="1270000"/>
                  </a:moveTo>
                  <a:lnTo>
                    <a:pt x="93709" y="1282700"/>
                  </a:lnTo>
                  <a:lnTo>
                    <a:pt x="107181" y="1282700"/>
                  </a:lnTo>
                  <a:lnTo>
                    <a:pt x="99208" y="1270000"/>
                  </a:lnTo>
                  <a:close/>
                </a:path>
                <a:path w="3250565" h="1358900">
                  <a:moveTo>
                    <a:pt x="124017" y="1257300"/>
                  </a:moveTo>
                  <a:lnTo>
                    <a:pt x="118239" y="1270000"/>
                  </a:lnTo>
                  <a:lnTo>
                    <a:pt x="114550" y="1282700"/>
                  </a:lnTo>
                  <a:lnTo>
                    <a:pt x="121718" y="1282700"/>
                  </a:lnTo>
                  <a:lnTo>
                    <a:pt x="122359" y="1270000"/>
                  </a:lnTo>
                  <a:lnTo>
                    <a:pt x="131534" y="1270000"/>
                  </a:lnTo>
                  <a:lnTo>
                    <a:pt x="124017" y="1257300"/>
                  </a:lnTo>
                  <a:close/>
                </a:path>
                <a:path w="3250565" h="1358900">
                  <a:moveTo>
                    <a:pt x="176183" y="1270000"/>
                  </a:moveTo>
                  <a:lnTo>
                    <a:pt x="122359" y="1270000"/>
                  </a:lnTo>
                  <a:lnTo>
                    <a:pt x="121718" y="1282700"/>
                  </a:lnTo>
                  <a:lnTo>
                    <a:pt x="163662" y="1282700"/>
                  </a:lnTo>
                  <a:lnTo>
                    <a:pt x="176183" y="1270000"/>
                  </a:lnTo>
                  <a:close/>
                </a:path>
                <a:path w="3250565" h="1358900">
                  <a:moveTo>
                    <a:pt x="177896" y="1270000"/>
                  </a:moveTo>
                  <a:lnTo>
                    <a:pt x="176183" y="1270000"/>
                  </a:lnTo>
                  <a:lnTo>
                    <a:pt x="163662" y="1282700"/>
                  </a:lnTo>
                  <a:lnTo>
                    <a:pt x="177896" y="1270000"/>
                  </a:lnTo>
                  <a:close/>
                </a:path>
                <a:path w="3250565" h="1358900">
                  <a:moveTo>
                    <a:pt x="207125" y="1270000"/>
                  </a:moveTo>
                  <a:lnTo>
                    <a:pt x="177896" y="1270000"/>
                  </a:lnTo>
                  <a:lnTo>
                    <a:pt x="163662" y="1282700"/>
                  </a:lnTo>
                  <a:lnTo>
                    <a:pt x="201496" y="1282700"/>
                  </a:lnTo>
                  <a:lnTo>
                    <a:pt x="207125" y="1270000"/>
                  </a:lnTo>
                  <a:close/>
                </a:path>
                <a:path w="3250565" h="1358900">
                  <a:moveTo>
                    <a:pt x="219876" y="1270000"/>
                  </a:moveTo>
                  <a:lnTo>
                    <a:pt x="214767" y="1270000"/>
                  </a:lnTo>
                  <a:lnTo>
                    <a:pt x="210254" y="1282700"/>
                  </a:lnTo>
                  <a:lnTo>
                    <a:pt x="215961" y="1282700"/>
                  </a:lnTo>
                  <a:lnTo>
                    <a:pt x="219876" y="1270000"/>
                  </a:lnTo>
                  <a:close/>
                </a:path>
                <a:path w="3250565" h="1358900">
                  <a:moveTo>
                    <a:pt x="227308" y="1270000"/>
                  </a:moveTo>
                  <a:lnTo>
                    <a:pt x="225443" y="1270000"/>
                  </a:lnTo>
                  <a:lnTo>
                    <a:pt x="222552" y="1282700"/>
                  </a:lnTo>
                  <a:lnTo>
                    <a:pt x="227308" y="1270000"/>
                  </a:lnTo>
                  <a:close/>
                </a:path>
                <a:path w="3250565" h="1358900">
                  <a:moveTo>
                    <a:pt x="143022" y="1257300"/>
                  </a:moveTo>
                  <a:lnTo>
                    <a:pt x="138462" y="1257300"/>
                  </a:lnTo>
                  <a:lnTo>
                    <a:pt x="137459" y="1270000"/>
                  </a:lnTo>
                  <a:lnTo>
                    <a:pt x="150285" y="1270000"/>
                  </a:lnTo>
                  <a:lnTo>
                    <a:pt x="143022" y="1257300"/>
                  </a:lnTo>
                  <a:close/>
                </a:path>
                <a:path w="3250565" h="1358900">
                  <a:moveTo>
                    <a:pt x="235224" y="1257300"/>
                  </a:moveTo>
                  <a:lnTo>
                    <a:pt x="148131" y="1257300"/>
                  </a:lnTo>
                  <a:lnTo>
                    <a:pt x="154316" y="1270000"/>
                  </a:lnTo>
                  <a:lnTo>
                    <a:pt x="231075" y="1270000"/>
                  </a:lnTo>
                  <a:lnTo>
                    <a:pt x="235224" y="1257300"/>
                  </a:lnTo>
                  <a:close/>
                </a:path>
                <a:path w="3250565" h="1358900">
                  <a:moveTo>
                    <a:pt x="241513" y="1257300"/>
                  </a:moveTo>
                  <a:lnTo>
                    <a:pt x="235224" y="1257300"/>
                  </a:lnTo>
                  <a:lnTo>
                    <a:pt x="238337" y="1270000"/>
                  </a:lnTo>
                  <a:lnTo>
                    <a:pt x="238881" y="1270000"/>
                  </a:lnTo>
                  <a:lnTo>
                    <a:pt x="241513" y="1257300"/>
                  </a:lnTo>
                  <a:close/>
                </a:path>
                <a:path w="3250565" h="1358900">
                  <a:moveTo>
                    <a:pt x="278963" y="1257300"/>
                  </a:moveTo>
                  <a:lnTo>
                    <a:pt x="272328" y="1257300"/>
                  </a:lnTo>
                  <a:lnTo>
                    <a:pt x="275717" y="1270000"/>
                  </a:lnTo>
                  <a:lnTo>
                    <a:pt x="278963" y="1257300"/>
                  </a:lnTo>
                  <a:close/>
                </a:path>
                <a:path w="3250565" h="1358900">
                  <a:moveTo>
                    <a:pt x="171134" y="1244600"/>
                  </a:moveTo>
                  <a:lnTo>
                    <a:pt x="161648" y="1244600"/>
                  </a:lnTo>
                  <a:lnTo>
                    <a:pt x="154876" y="1257300"/>
                  </a:lnTo>
                  <a:lnTo>
                    <a:pt x="179745" y="1257300"/>
                  </a:lnTo>
                  <a:lnTo>
                    <a:pt x="171134" y="1244600"/>
                  </a:lnTo>
                  <a:close/>
                </a:path>
                <a:path w="3250565" h="1358900">
                  <a:moveTo>
                    <a:pt x="265978" y="1244600"/>
                  </a:moveTo>
                  <a:lnTo>
                    <a:pt x="186359" y="1244600"/>
                  </a:lnTo>
                  <a:lnTo>
                    <a:pt x="183894" y="1257300"/>
                  </a:lnTo>
                  <a:lnTo>
                    <a:pt x="261030" y="1257300"/>
                  </a:lnTo>
                  <a:lnTo>
                    <a:pt x="265882" y="1245073"/>
                  </a:lnTo>
                  <a:lnTo>
                    <a:pt x="265978" y="1244600"/>
                  </a:lnTo>
                  <a:close/>
                </a:path>
                <a:path w="3250565" h="1358900">
                  <a:moveTo>
                    <a:pt x="278760" y="1244600"/>
                  </a:moveTo>
                  <a:lnTo>
                    <a:pt x="266070" y="1244600"/>
                  </a:lnTo>
                  <a:lnTo>
                    <a:pt x="265882" y="1245073"/>
                  </a:lnTo>
                  <a:lnTo>
                    <a:pt x="263412" y="1257300"/>
                  </a:lnTo>
                  <a:lnTo>
                    <a:pt x="274183" y="1257300"/>
                  </a:lnTo>
                  <a:lnTo>
                    <a:pt x="278760" y="1244600"/>
                  </a:lnTo>
                  <a:close/>
                </a:path>
                <a:path w="3250565" h="1358900">
                  <a:moveTo>
                    <a:pt x="288189" y="1244600"/>
                  </a:moveTo>
                  <a:lnTo>
                    <a:pt x="278760" y="1244600"/>
                  </a:lnTo>
                  <a:lnTo>
                    <a:pt x="278692" y="1257300"/>
                  </a:lnTo>
                  <a:lnTo>
                    <a:pt x="286771" y="1257300"/>
                  </a:lnTo>
                  <a:lnTo>
                    <a:pt x="288189" y="1244600"/>
                  </a:lnTo>
                  <a:close/>
                </a:path>
                <a:path w="3250565" h="1358900">
                  <a:moveTo>
                    <a:pt x="266070" y="1244600"/>
                  </a:moveTo>
                  <a:lnTo>
                    <a:pt x="265882" y="1245073"/>
                  </a:lnTo>
                  <a:lnTo>
                    <a:pt x="266070" y="1244600"/>
                  </a:lnTo>
                  <a:close/>
                </a:path>
                <a:path w="3250565" h="1358900">
                  <a:moveTo>
                    <a:pt x="284773" y="1231900"/>
                  </a:moveTo>
                  <a:lnTo>
                    <a:pt x="194434" y="1231900"/>
                  </a:lnTo>
                  <a:lnTo>
                    <a:pt x="188352" y="1244600"/>
                  </a:lnTo>
                  <a:lnTo>
                    <a:pt x="284824" y="1244600"/>
                  </a:lnTo>
                  <a:lnTo>
                    <a:pt x="284773" y="1231900"/>
                  </a:lnTo>
                  <a:close/>
                </a:path>
                <a:path w="3250565" h="1358900">
                  <a:moveTo>
                    <a:pt x="294076" y="1231900"/>
                  </a:moveTo>
                  <a:lnTo>
                    <a:pt x="290225" y="1244600"/>
                  </a:lnTo>
                  <a:lnTo>
                    <a:pt x="292383" y="1244600"/>
                  </a:lnTo>
                  <a:lnTo>
                    <a:pt x="294076" y="1231900"/>
                  </a:lnTo>
                  <a:close/>
                </a:path>
                <a:path w="3250565" h="1358900">
                  <a:moveTo>
                    <a:pt x="321246" y="1231900"/>
                  </a:moveTo>
                  <a:lnTo>
                    <a:pt x="303466" y="1231900"/>
                  </a:lnTo>
                  <a:lnTo>
                    <a:pt x="304394" y="1244600"/>
                  </a:lnTo>
                  <a:lnTo>
                    <a:pt x="308104" y="1244600"/>
                  </a:lnTo>
                  <a:lnTo>
                    <a:pt x="321246" y="1231900"/>
                  </a:lnTo>
                  <a:close/>
                </a:path>
                <a:path w="3250565" h="1358900">
                  <a:moveTo>
                    <a:pt x="226711" y="1219200"/>
                  </a:moveTo>
                  <a:lnTo>
                    <a:pt x="224722" y="1219200"/>
                  </a:lnTo>
                  <a:lnTo>
                    <a:pt x="219556" y="1231900"/>
                  </a:lnTo>
                  <a:lnTo>
                    <a:pt x="227569" y="1231900"/>
                  </a:lnTo>
                  <a:lnTo>
                    <a:pt x="226711" y="1219200"/>
                  </a:lnTo>
                  <a:close/>
                </a:path>
                <a:path w="3250565" h="1358900">
                  <a:moveTo>
                    <a:pt x="304125" y="1219200"/>
                  </a:moveTo>
                  <a:lnTo>
                    <a:pt x="231616" y="1219200"/>
                  </a:lnTo>
                  <a:lnTo>
                    <a:pt x="227569" y="1231900"/>
                  </a:lnTo>
                  <a:lnTo>
                    <a:pt x="303388" y="1231900"/>
                  </a:lnTo>
                  <a:lnTo>
                    <a:pt x="304125" y="1219200"/>
                  </a:lnTo>
                  <a:close/>
                </a:path>
                <a:path w="3250565" h="1358900">
                  <a:moveTo>
                    <a:pt x="319642" y="1219200"/>
                  </a:moveTo>
                  <a:lnTo>
                    <a:pt x="306909" y="1219200"/>
                  </a:lnTo>
                  <a:lnTo>
                    <a:pt x="305489" y="1231900"/>
                  </a:lnTo>
                  <a:lnTo>
                    <a:pt x="315739" y="1231900"/>
                  </a:lnTo>
                  <a:lnTo>
                    <a:pt x="319642" y="1219200"/>
                  </a:lnTo>
                  <a:close/>
                </a:path>
                <a:path w="3250565" h="1358900">
                  <a:moveTo>
                    <a:pt x="327790" y="1219200"/>
                  </a:moveTo>
                  <a:lnTo>
                    <a:pt x="319642" y="1219200"/>
                  </a:lnTo>
                  <a:lnTo>
                    <a:pt x="324262" y="1231900"/>
                  </a:lnTo>
                  <a:lnTo>
                    <a:pt x="330920" y="1231900"/>
                  </a:lnTo>
                  <a:lnTo>
                    <a:pt x="335007" y="1228019"/>
                  </a:lnTo>
                  <a:lnTo>
                    <a:pt x="327790" y="1219200"/>
                  </a:lnTo>
                  <a:close/>
                </a:path>
                <a:path w="3250565" h="1358900">
                  <a:moveTo>
                    <a:pt x="337926" y="1225249"/>
                  </a:moveTo>
                  <a:lnTo>
                    <a:pt x="335007" y="1228019"/>
                  </a:lnTo>
                  <a:lnTo>
                    <a:pt x="338182" y="1231900"/>
                  </a:lnTo>
                  <a:lnTo>
                    <a:pt x="337926" y="1225249"/>
                  </a:lnTo>
                  <a:close/>
                </a:path>
                <a:path w="3250565" h="1358900">
                  <a:moveTo>
                    <a:pt x="344298" y="1219200"/>
                  </a:moveTo>
                  <a:lnTo>
                    <a:pt x="337693" y="1219200"/>
                  </a:lnTo>
                  <a:lnTo>
                    <a:pt x="337926" y="1225249"/>
                  </a:lnTo>
                  <a:lnTo>
                    <a:pt x="344298" y="1219200"/>
                  </a:lnTo>
                  <a:close/>
                </a:path>
                <a:path w="3250565" h="1358900">
                  <a:moveTo>
                    <a:pt x="356478" y="1206500"/>
                  </a:moveTo>
                  <a:lnTo>
                    <a:pt x="261200" y="1206500"/>
                  </a:lnTo>
                  <a:lnTo>
                    <a:pt x="256333" y="1219200"/>
                  </a:lnTo>
                  <a:lnTo>
                    <a:pt x="357093" y="1219200"/>
                  </a:lnTo>
                  <a:lnTo>
                    <a:pt x="356478" y="1206500"/>
                  </a:lnTo>
                  <a:close/>
                </a:path>
                <a:path w="3250565" h="1358900">
                  <a:moveTo>
                    <a:pt x="373910" y="1206500"/>
                  </a:moveTo>
                  <a:lnTo>
                    <a:pt x="369525" y="1206500"/>
                  </a:lnTo>
                  <a:lnTo>
                    <a:pt x="368015" y="1219200"/>
                  </a:lnTo>
                  <a:lnTo>
                    <a:pt x="373910" y="1206500"/>
                  </a:lnTo>
                  <a:close/>
                </a:path>
                <a:path w="3250565" h="1358900">
                  <a:moveTo>
                    <a:pt x="386212" y="1206500"/>
                  </a:moveTo>
                  <a:lnTo>
                    <a:pt x="384296" y="1219200"/>
                  </a:lnTo>
                  <a:lnTo>
                    <a:pt x="386997" y="1212741"/>
                  </a:lnTo>
                  <a:lnTo>
                    <a:pt x="386212" y="1206500"/>
                  </a:lnTo>
                  <a:close/>
                </a:path>
                <a:path w="3250565" h="1358900">
                  <a:moveTo>
                    <a:pt x="389861" y="1206500"/>
                  </a:moveTo>
                  <a:lnTo>
                    <a:pt x="389608" y="1206500"/>
                  </a:lnTo>
                  <a:lnTo>
                    <a:pt x="386997" y="1212741"/>
                  </a:lnTo>
                  <a:lnTo>
                    <a:pt x="387810" y="1219200"/>
                  </a:lnTo>
                  <a:lnTo>
                    <a:pt x="389861" y="1206500"/>
                  </a:lnTo>
                  <a:close/>
                </a:path>
                <a:path w="3250565" h="1358900">
                  <a:moveTo>
                    <a:pt x="383820" y="1193800"/>
                  </a:moveTo>
                  <a:lnTo>
                    <a:pt x="294774" y="1193800"/>
                  </a:lnTo>
                  <a:lnTo>
                    <a:pt x="272597" y="1206500"/>
                  </a:lnTo>
                  <a:lnTo>
                    <a:pt x="369444" y="1206500"/>
                  </a:lnTo>
                  <a:lnTo>
                    <a:pt x="383820" y="1193800"/>
                  </a:lnTo>
                  <a:close/>
                </a:path>
                <a:path w="3250565" h="1358900">
                  <a:moveTo>
                    <a:pt x="400460" y="1193800"/>
                  </a:moveTo>
                  <a:lnTo>
                    <a:pt x="383820" y="1193800"/>
                  </a:lnTo>
                  <a:lnTo>
                    <a:pt x="382378" y="1206500"/>
                  </a:lnTo>
                  <a:lnTo>
                    <a:pt x="413503" y="1206500"/>
                  </a:lnTo>
                  <a:lnTo>
                    <a:pt x="400460" y="1193800"/>
                  </a:lnTo>
                  <a:close/>
                </a:path>
                <a:path w="3250565" h="1358900">
                  <a:moveTo>
                    <a:pt x="427755" y="1181100"/>
                  </a:moveTo>
                  <a:lnTo>
                    <a:pt x="327959" y="1181100"/>
                  </a:lnTo>
                  <a:lnTo>
                    <a:pt x="302579" y="1193800"/>
                  </a:lnTo>
                  <a:lnTo>
                    <a:pt x="413657" y="1193800"/>
                  </a:lnTo>
                  <a:lnTo>
                    <a:pt x="427967" y="1181597"/>
                  </a:lnTo>
                  <a:lnTo>
                    <a:pt x="427755" y="1181100"/>
                  </a:lnTo>
                  <a:close/>
                </a:path>
                <a:path w="3250565" h="1358900">
                  <a:moveTo>
                    <a:pt x="428078" y="1181856"/>
                  </a:moveTo>
                  <a:lnTo>
                    <a:pt x="420600" y="1193800"/>
                  </a:lnTo>
                  <a:lnTo>
                    <a:pt x="433167" y="1193800"/>
                  </a:lnTo>
                  <a:lnTo>
                    <a:pt x="428078" y="1181856"/>
                  </a:lnTo>
                  <a:close/>
                </a:path>
                <a:path w="3250565" h="1358900">
                  <a:moveTo>
                    <a:pt x="442151" y="1181100"/>
                  </a:moveTo>
                  <a:lnTo>
                    <a:pt x="440899" y="1181100"/>
                  </a:lnTo>
                  <a:lnTo>
                    <a:pt x="433167" y="1193800"/>
                  </a:lnTo>
                  <a:lnTo>
                    <a:pt x="441680" y="1193800"/>
                  </a:lnTo>
                  <a:lnTo>
                    <a:pt x="442151" y="1181100"/>
                  </a:lnTo>
                  <a:close/>
                </a:path>
                <a:path w="3250565" h="1358900">
                  <a:moveTo>
                    <a:pt x="428551" y="1181100"/>
                  </a:moveTo>
                  <a:lnTo>
                    <a:pt x="427967" y="1181597"/>
                  </a:lnTo>
                  <a:lnTo>
                    <a:pt x="428078" y="1181856"/>
                  </a:lnTo>
                  <a:lnTo>
                    <a:pt x="428551" y="1181100"/>
                  </a:lnTo>
                  <a:close/>
                </a:path>
                <a:path w="3250565" h="1358900">
                  <a:moveTo>
                    <a:pt x="478265" y="1155700"/>
                  </a:moveTo>
                  <a:lnTo>
                    <a:pt x="376411" y="1155700"/>
                  </a:lnTo>
                  <a:lnTo>
                    <a:pt x="367446" y="1168400"/>
                  </a:lnTo>
                  <a:lnTo>
                    <a:pt x="368364" y="1181100"/>
                  </a:lnTo>
                  <a:lnTo>
                    <a:pt x="440075" y="1181100"/>
                  </a:lnTo>
                  <a:lnTo>
                    <a:pt x="448673" y="1168400"/>
                  </a:lnTo>
                  <a:lnTo>
                    <a:pt x="477220" y="1168400"/>
                  </a:lnTo>
                  <a:lnTo>
                    <a:pt x="480066" y="1158827"/>
                  </a:lnTo>
                  <a:lnTo>
                    <a:pt x="478265" y="1155700"/>
                  </a:lnTo>
                  <a:close/>
                </a:path>
                <a:path w="3250565" h="1358900">
                  <a:moveTo>
                    <a:pt x="477220" y="1168400"/>
                  </a:moveTo>
                  <a:lnTo>
                    <a:pt x="471552" y="1168400"/>
                  </a:lnTo>
                  <a:lnTo>
                    <a:pt x="472869" y="1181100"/>
                  </a:lnTo>
                  <a:lnTo>
                    <a:pt x="477220" y="1168400"/>
                  </a:lnTo>
                  <a:close/>
                </a:path>
                <a:path w="3250565" h="1358900">
                  <a:moveTo>
                    <a:pt x="505569" y="1155700"/>
                  </a:moveTo>
                  <a:lnTo>
                    <a:pt x="480995" y="1155700"/>
                  </a:lnTo>
                  <a:lnTo>
                    <a:pt x="480066" y="1158827"/>
                  </a:lnTo>
                  <a:lnTo>
                    <a:pt x="485578" y="1168400"/>
                  </a:lnTo>
                  <a:lnTo>
                    <a:pt x="497416" y="1168400"/>
                  </a:lnTo>
                  <a:lnTo>
                    <a:pt x="505569" y="1155700"/>
                  </a:lnTo>
                  <a:close/>
                </a:path>
                <a:path w="3250565" h="1358900">
                  <a:moveTo>
                    <a:pt x="480995" y="1155700"/>
                  </a:moveTo>
                  <a:lnTo>
                    <a:pt x="478265" y="1155700"/>
                  </a:lnTo>
                  <a:lnTo>
                    <a:pt x="480066" y="1158827"/>
                  </a:lnTo>
                  <a:lnTo>
                    <a:pt x="480995" y="1155700"/>
                  </a:lnTo>
                  <a:close/>
                </a:path>
                <a:path w="3250565" h="1358900">
                  <a:moveTo>
                    <a:pt x="425910" y="1143000"/>
                  </a:moveTo>
                  <a:lnTo>
                    <a:pt x="411712" y="1143000"/>
                  </a:lnTo>
                  <a:lnTo>
                    <a:pt x="408430" y="1155700"/>
                  </a:lnTo>
                  <a:lnTo>
                    <a:pt x="424030" y="1155700"/>
                  </a:lnTo>
                  <a:lnTo>
                    <a:pt x="425910" y="1143000"/>
                  </a:lnTo>
                  <a:close/>
                </a:path>
                <a:path w="3250565" h="1358900">
                  <a:moveTo>
                    <a:pt x="425910" y="1143000"/>
                  </a:moveTo>
                  <a:lnTo>
                    <a:pt x="424030" y="1155700"/>
                  </a:lnTo>
                  <a:lnTo>
                    <a:pt x="426706" y="1149315"/>
                  </a:lnTo>
                  <a:lnTo>
                    <a:pt x="425910" y="1143000"/>
                  </a:lnTo>
                  <a:close/>
                </a:path>
                <a:path w="3250565" h="1358900">
                  <a:moveTo>
                    <a:pt x="426706" y="1149315"/>
                  </a:moveTo>
                  <a:lnTo>
                    <a:pt x="424030" y="1155700"/>
                  </a:lnTo>
                  <a:lnTo>
                    <a:pt x="427510" y="1155700"/>
                  </a:lnTo>
                  <a:lnTo>
                    <a:pt x="426706" y="1149315"/>
                  </a:lnTo>
                  <a:close/>
                </a:path>
                <a:path w="3250565" h="1358900">
                  <a:moveTo>
                    <a:pt x="472017" y="1130300"/>
                  </a:moveTo>
                  <a:lnTo>
                    <a:pt x="451194" y="1130300"/>
                  </a:lnTo>
                  <a:lnTo>
                    <a:pt x="449461" y="1143000"/>
                  </a:lnTo>
                  <a:lnTo>
                    <a:pt x="429586" y="1143000"/>
                  </a:lnTo>
                  <a:lnTo>
                    <a:pt x="427510" y="1155700"/>
                  </a:lnTo>
                  <a:lnTo>
                    <a:pt x="475012" y="1155700"/>
                  </a:lnTo>
                  <a:lnTo>
                    <a:pt x="474973" y="1146680"/>
                  </a:lnTo>
                  <a:lnTo>
                    <a:pt x="472682" y="1143000"/>
                  </a:lnTo>
                  <a:lnTo>
                    <a:pt x="472017" y="1130300"/>
                  </a:lnTo>
                  <a:close/>
                </a:path>
                <a:path w="3250565" h="1358900">
                  <a:moveTo>
                    <a:pt x="474973" y="1146680"/>
                  </a:moveTo>
                  <a:lnTo>
                    <a:pt x="475012" y="1155700"/>
                  </a:lnTo>
                  <a:lnTo>
                    <a:pt x="480587" y="1155700"/>
                  </a:lnTo>
                  <a:lnTo>
                    <a:pt x="474973" y="1146680"/>
                  </a:lnTo>
                  <a:close/>
                </a:path>
                <a:path w="3250565" h="1358900">
                  <a:moveTo>
                    <a:pt x="528658" y="1143000"/>
                  </a:moveTo>
                  <a:lnTo>
                    <a:pt x="474957" y="1143000"/>
                  </a:lnTo>
                  <a:lnTo>
                    <a:pt x="474973" y="1146680"/>
                  </a:lnTo>
                  <a:lnTo>
                    <a:pt x="480587" y="1155700"/>
                  </a:lnTo>
                  <a:lnTo>
                    <a:pt x="521360" y="1155700"/>
                  </a:lnTo>
                  <a:lnTo>
                    <a:pt x="528658" y="1143000"/>
                  </a:lnTo>
                  <a:close/>
                </a:path>
                <a:path w="3250565" h="1358900">
                  <a:moveTo>
                    <a:pt x="429354" y="1143000"/>
                  </a:moveTo>
                  <a:lnTo>
                    <a:pt x="425910" y="1143000"/>
                  </a:lnTo>
                  <a:lnTo>
                    <a:pt x="426706" y="1149315"/>
                  </a:lnTo>
                  <a:lnTo>
                    <a:pt x="429354" y="1143000"/>
                  </a:lnTo>
                  <a:close/>
                </a:path>
                <a:path w="3250565" h="1358900">
                  <a:moveTo>
                    <a:pt x="451194" y="1130300"/>
                  </a:moveTo>
                  <a:lnTo>
                    <a:pt x="442078" y="1130300"/>
                  </a:lnTo>
                  <a:lnTo>
                    <a:pt x="427798" y="1143000"/>
                  </a:lnTo>
                  <a:lnTo>
                    <a:pt x="449086" y="1143000"/>
                  </a:lnTo>
                  <a:lnTo>
                    <a:pt x="451194" y="1130300"/>
                  </a:lnTo>
                  <a:close/>
                </a:path>
                <a:path w="3250565" h="1358900">
                  <a:moveTo>
                    <a:pt x="451194" y="1130300"/>
                  </a:moveTo>
                  <a:lnTo>
                    <a:pt x="449086" y="1143000"/>
                  </a:lnTo>
                  <a:lnTo>
                    <a:pt x="449461" y="1143000"/>
                  </a:lnTo>
                  <a:lnTo>
                    <a:pt x="451194" y="1130300"/>
                  </a:lnTo>
                  <a:close/>
                </a:path>
                <a:path w="3250565" h="1358900">
                  <a:moveTo>
                    <a:pt x="543995" y="1130300"/>
                  </a:moveTo>
                  <a:lnTo>
                    <a:pt x="481511" y="1130300"/>
                  </a:lnTo>
                  <a:lnTo>
                    <a:pt x="484451" y="1143000"/>
                  </a:lnTo>
                  <a:lnTo>
                    <a:pt x="546094" y="1143000"/>
                  </a:lnTo>
                  <a:lnTo>
                    <a:pt x="543995" y="1130300"/>
                  </a:lnTo>
                  <a:close/>
                </a:path>
                <a:path w="3250565" h="1358900">
                  <a:moveTo>
                    <a:pt x="572394" y="1130300"/>
                  </a:moveTo>
                  <a:lnTo>
                    <a:pt x="556060" y="1130300"/>
                  </a:lnTo>
                  <a:lnTo>
                    <a:pt x="558940" y="1143000"/>
                  </a:lnTo>
                  <a:lnTo>
                    <a:pt x="572394" y="1130300"/>
                  </a:lnTo>
                  <a:close/>
                </a:path>
                <a:path w="3250565" h="1358900">
                  <a:moveTo>
                    <a:pt x="574012" y="1142308"/>
                  </a:moveTo>
                  <a:lnTo>
                    <a:pt x="573635" y="1143000"/>
                  </a:lnTo>
                  <a:lnTo>
                    <a:pt x="574105" y="1143000"/>
                  </a:lnTo>
                  <a:lnTo>
                    <a:pt x="574012" y="1142308"/>
                  </a:lnTo>
                  <a:close/>
                </a:path>
                <a:path w="3250565" h="1358900">
                  <a:moveTo>
                    <a:pt x="580547" y="1130300"/>
                  </a:moveTo>
                  <a:lnTo>
                    <a:pt x="572394" y="1130300"/>
                  </a:lnTo>
                  <a:lnTo>
                    <a:pt x="574012" y="1142308"/>
                  </a:lnTo>
                  <a:lnTo>
                    <a:pt x="580547" y="1130300"/>
                  </a:lnTo>
                  <a:close/>
                </a:path>
                <a:path w="3250565" h="1358900">
                  <a:moveTo>
                    <a:pt x="479203" y="1117600"/>
                  </a:moveTo>
                  <a:lnTo>
                    <a:pt x="473407" y="1117600"/>
                  </a:lnTo>
                  <a:lnTo>
                    <a:pt x="473015" y="1130300"/>
                  </a:lnTo>
                  <a:lnTo>
                    <a:pt x="486922" y="1130300"/>
                  </a:lnTo>
                  <a:lnTo>
                    <a:pt x="479203" y="1117600"/>
                  </a:lnTo>
                  <a:close/>
                </a:path>
                <a:path w="3250565" h="1358900">
                  <a:moveTo>
                    <a:pt x="547941" y="1117600"/>
                  </a:moveTo>
                  <a:lnTo>
                    <a:pt x="496975" y="1117600"/>
                  </a:lnTo>
                  <a:lnTo>
                    <a:pt x="486922" y="1130300"/>
                  </a:lnTo>
                  <a:lnTo>
                    <a:pt x="545842" y="1130300"/>
                  </a:lnTo>
                  <a:lnTo>
                    <a:pt x="547941" y="1117600"/>
                  </a:lnTo>
                  <a:close/>
                </a:path>
                <a:path w="3250565" h="1358900">
                  <a:moveTo>
                    <a:pt x="588850" y="1117600"/>
                  </a:moveTo>
                  <a:lnTo>
                    <a:pt x="561297" y="1117600"/>
                  </a:lnTo>
                  <a:lnTo>
                    <a:pt x="560719" y="1130300"/>
                  </a:lnTo>
                  <a:lnTo>
                    <a:pt x="570765" y="1130300"/>
                  </a:lnTo>
                  <a:lnTo>
                    <a:pt x="588850" y="1117600"/>
                  </a:lnTo>
                  <a:close/>
                </a:path>
                <a:path w="3250565" h="1358900">
                  <a:moveTo>
                    <a:pt x="619455" y="1117600"/>
                  </a:moveTo>
                  <a:lnTo>
                    <a:pt x="606456" y="1117600"/>
                  </a:lnTo>
                  <a:lnTo>
                    <a:pt x="595232" y="1130300"/>
                  </a:lnTo>
                  <a:lnTo>
                    <a:pt x="601013" y="1130300"/>
                  </a:lnTo>
                  <a:lnTo>
                    <a:pt x="619455" y="1117600"/>
                  </a:lnTo>
                  <a:close/>
                </a:path>
                <a:path w="3250565" h="1358900">
                  <a:moveTo>
                    <a:pt x="613707" y="1104900"/>
                  </a:moveTo>
                  <a:lnTo>
                    <a:pt x="514262" y="1104900"/>
                  </a:lnTo>
                  <a:lnTo>
                    <a:pt x="501789" y="1117600"/>
                  </a:lnTo>
                  <a:lnTo>
                    <a:pt x="617811" y="1117600"/>
                  </a:lnTo>
                  <a:lnTo>
                    <a:pt x="613707" y="1104900"/>
                  </a:lnTo>
                  <a:close/>
                </a:path>
                <a:path w="3250565" h="1358900">
                  <a:moveTo>
                    <a:pt x="624842" y="1104900"/>
                  </a:moveTo>
                  <a:lnTo>
                    <a:pt x="615077" y="1104900"/>
                  </a:lnTo>
                  <a:lnTo>
                    <a:pt x="617811" y="1117600"/>
                  </a:lnTo>
                  <a:lnTo>
                    <a:pt x="622112" y="1117600"/>
                  </a:lnTo>
                  <a:lnTo>
                    <a:pt x="624842" y="1104900"/>
                  </a:lnTo>
                  <a:close/>
                </a:path>
                <a:path w="3250565" h="1358900">
                  <a:moveTo>
                    <a:pt x="530851" y="1092200"/>
                  </a:moveTo>
                  <a:lnTo>
                    <a:pt x="521673" y="1104900"/>
                  </a:lnTo>
                  <a:lnTo>
                    <a:pt x="539283" y="1104900"/>
                  </a:lnTo>
                  <a:lnTo>
                    <a:pt x="530851" y="1092200"/>
                  </a:lnTo>
                  <a:close/>
                </a:path>
                <a:path w="3250565" h="1358900">
                  <a:moveTo>
                    <a:pt x="658991" y="1092200"/>
                  </a:moveTo>
                  <a:lnTo>
                    <a:pt x="542416" y="1092200"/>
                  </a:lnTo>
                  <a:lnTo>
                    <a:pt x="539283" y="1104900"/>
                  </a:lnTo>
                  <a:lnTo>
                    <a:pt x="652486" y="1104900"/>
                  </a:lnTo>
                  <a:lnTo>
                    <a:pt x="658991" y="1092200"/>
                  </a:lnTo>
                  <a:close/>
                </a:path>
                <a:path w="3250565" h="1358900">
                  <a:moveTo>
                    <a:pt x="664871" y="1092200"/>
                  </a:moveTo>
                  <a:lnTo>
                    <a:pt x="658991" y="1092200"/>
                  </a:lnTo>
                  <a:lnTo>
                    <a:pt x="667578" y="1104900"/>
                  </a:lnTo>
                  <a:lnTo>
                    <a:pt x="664871" y="1092200"/>
                  </a:lnTo>
                  <a:close/>
                </a:path>
                <a:path w="3250565" h="1358900">
                  <a:moveTo>
                    <a:pt x="655389" y="1079500"/>
                  </a:moveTo>
                  <a:lnTo>
                    <a:pt x="569511" y="1079500"/>
                  </a:lnTo>
                  <a:lnTo>
                    <a:pt x="568840" y="1092200"/>
                  </a:lnTo>
                  <a:lnTo>
                    <a:pt x="654516" y="1092200"/>
                  </a:lnTo>
                  <a:lnTo>
                    <a:pt x="655389" y="1079500"/>
                  </a:lnTo>
                  <a:close/>
                </a:path>
                <a:path w="3250565" h="1358900">
                  <a:moveTo>
                    <a:pt x="680007" y="1079500"/>
                  </a:moveTo>
                  <a:lnTo>
                    <a:pt x="657452" y="1079500"/>
                  </a:lnTo>
                  <a:lnTo>
                    <a:pt x="655110" y="1092200"/>
                  </a:lnTo>
                  <a:lnTo>
                    <a:pt x="671525" y="1092200"/>
                  </a:lnTo>
                  <a:lnTo>
                    <a:pt x="680007" y="1079500"/>
                  </a:lnTo>
                  <a:close/>
                </a:path>
                <a:path w="3250565" h="1358900">
                  <a:moveTo>
                    <a:pt x="688963" y="1079500"/>
                  </a:moveTo>
                  <a:lnTo>
                    <a:pt x="685385" y="1079500"/>
                  </a:lnTo>
                  <a:lnTo>
                    <a:pt x="682341" y="1092200"/>
                  </a:lnTo>
                  <a:lnTo>
                    <a:pt x="688963" y="1079500"/>
                  </a:lnTo>
                  <a:close/>
                </a:path>
                <a:path w="3250565" h="1358900">
                  <a:moveTo>
                    <a:pt x="710164" y="1079500"/>
                  </a:moveTo>
                  <a:lnTo>
                    <a:pt x="691545" y="1079500"/>
                  </a:lnTo>
                  <a:lnTo>
                    <a:pt x="697330" y="1092200"/>
                  </a:lnTo>
                  <a:lnTo>
                    <a:pt x="710164" y="1079500"/>
                  </a:lnTo>
                  <a:close/>
                </a:path>
                <a:path w="3250565" h="1358900">
                  <a:moveTo>
                    <a:pt x="704061" y="1066800"/>
                  </a:moveTo>
                  <a:lnTo>
                    <a:pt x="606628" y="1066800"/>
                  </a:lnTo>
                  <a:lnTo>
                    <a:pt x="605556" y="1079500"/>
                  </a:lnTo>
                  <a:lnTo>
                    <a:pt x="713764" y="1079500"/>
                  </a:lnTo>
                  <a:lnTo>
                    <a:pt x="704061" y="1066800"/>
                  </a:lnTo>
                  <a:close/>
                </a:path>
                <a:path w="3250565" h="1358900">
                  <a:moveTo>
                    <a:pt x="723827" y="1066800"/>
                  </a:moveTo>
                  <a:lnTo>
                    <a:pt x="713985" y="1066800"/>
                  </a:lnTo>
                  <a:lnTo>
                    <a:pt x="713764" y="1079500"/>
                  </a:lnTo>
                  <a:lnTo>
                    <a:pt x="721759" y="1079500"/>
                  </a:lnTo>
                  <a:lnTo>
                    <a:pt x="723827" y="1066800"/>
                  </a:lnTo>
                  <a:close/>
                </a:path>
                <a:path w="3250565" h="1358900">
                  <a:moveTo>
                    <a:pt x="643743" y="1054100"/>
                  </a:moveTo>
                  <a:lnTo>
                    <a:pt x="628433" y="1054100"/>
                  </a:lnTo>
                  <a:lnTo>
                    <a:pt x="618051" y="1066800"/>
                  </a:lnTo>
                  <a:lnTo>
                    <a:pt x="643249" y="1066800"/>
                  </a:lnTo>
                  <a:lnTo>
                    <a:pt x="643743" y="1054100"/>
                  </a:lnTo>
                  <a:close/>
                </a:path>
                <a:path w="3250565" h="1358900">
                  <a:moveTo>
                    <a:pt x="760868" y="1041400"/>
                  </a:moveTo>
                  <a:lnTo>
                    <a:pt x="673546" y="1041400"/>
                  </a:lnTo>
                  <a:lnTo>
                    <a:pt x="681870" y="1054100"/>
                  </a:lnTo>
                  <a:lnTo>
                    <a:pt x="652723" y="1054100"/>
                  </a:lnTo>
                  <a:lnTo>
                    <a:pt x="648770" y="1066800"/>
                  </a:lnTo>
                  <a:lnTo>
                    <a:pt x="754988" y="1066800"/>
                  </a:lnTo>
                  <a:lnTo>
                    <a:pt x="750773" y="1054100"/>
                  </a:lnTo>
                  <a:lnTo>
                    <a:pt x="760868" y="1041400"/>
                  </a:lnTo>
                  <a:close/>
                </a:path>
                <a:path w="3250565" h="1358900">
                  <a:moveTo>
                    <a:pt x="673546" y="1041400"/>
                  </a:moveTo>
                  <a:lnTo>
                    <a:pt x="660307" y="1041400"/>
                  </a:lnTo>
                  <a:lnTo>
                    <a:pt x="658007" y="1054100"/>
                  </a:lnTo>
                  <a:lnTo>
                    <a:pt x="674216" y="1054100"/>
                  </a:lnTo>
                  <a:lnTo>
                    <a:pt x="673546" y="1041400"/>
                  </a:lnTo>
                  <a:close/>
                </a:path>
                <a:path w="3250565" h="1358900">
                  <a:moveTo>
                    <a:pt x="787487" y="1041400"/>
                  </a:moveTo>
                  <a:lnTo>
                    <a:pt x="773562" y="1041400"/>
                  </a:lnTo>
                  <a:lnTo>
                    <a:pt x="777145" y="1054100"/>
                  </a:lnTo>
                  <a:lnTo>
                    <a:pt x="787487" y="1041400"/>
                  </a:lnTo>
                  <a:close/>
                </a:path>
                <a:path w="3250565" h="1358900">
                  <a:moveTo>
                    <a:pt x="694823" y="1028700"/>
                  </a:moveTo>
                  <a:lnTo>
                    <a:pt x="681294" y="1041400"/>
                  </a:lnTo>
                  <a:lnTo>
                    <a:pt x="696466" y="1041400"/>
                  </a:lnTo>
                  <a:lnTo>
                    <a:pt x="696531" y="1034332"/>
                  </a:lnTo>
                  <a:lnTo>
                    <a:pt x="694823" y="1028700"/>
                  </a:lnTo>
                  <a:close/>
                </a:path>
                <a:path w="3250565" h="1358900">
                  <a:moveTo>
                    <a:pt x="696531" y="1034332"/>
                  </a:moveTo>
                  <a:lnTo>
                    <a:pt x="696466" y="1041400"/>
                  </a:lnTo>
                  <a:lnTo>
                    <a:pt x="698673" y="1041400"/>
                  </a:lnTo>
                  <a:lnTo>
                    <a:pt x="696531" y="1034332"/>
                  </a:lnTo>
                  <a:close/>
                </a:path>
                <a:path w="3250565" h="1358900">
                  <a:moveTo>
                    <a:pt x="713559" y="1028700"/>
                  </a:moveTo>
                  <a:lnTo>
                    <a:pt x="701555" y="1028700"/>
                  </a:lnTo>
                  <a:lnTo>
                    <a:pt x="698899" y="1041400"/>
                  </a:lnTo>
                  <a:lnTo>
                    <a:pt x="708427" y="1041400"/>
                  </a:lnTo>
                  <a:lnTo>
                    <a:pt x="713559" y="1028700"/>
                  </a:lnTo>
                  <a:close/>
                </a:path>
                <a:path w="3250565" h="1358900">
                  <a:moveTo>
                    <a:pt x="802789" y="1028700"/>
                  </a:moveTo>
                  <a:lnTo>
                    <a:pt x="721697" y="1028700"/>
                  </a:lnTo>
                  <a:lnTo>
                    <a:pt x="728204" y="1041400"/>
                  </a:lnTo>
                  <a:lnTo>
                    <a:pt x="800888" y="1041400"/>
                  </a:lnTo>
                  <a:lnTo>
                    <a:pt x="802789" y="1028700"/>
                  </a:lnTo>
                  <a:close/>
                </a:path>
                <a:path w="3250565" h="1358900">
                  <a:moveTo>
                    <a:pt x="816255" y="1028700"/>
                  </a:moveTo>
                  <a:lnTo>
                    <a:pt x="805133" y="1028700"/>
                  </a:lnTo>
                  <a:lnTo>
                    <a:pt x="800888" y="1041400"/>
                  </a:lnTo>
                  <a:lnTo>
                    <a:pt x="809509" y="1041400"/>
                  </a:lnTo>
                  <a:lnTo>
                    <a:pt x="816255" y="1028700"/>
                  </a:lnTo>
                  <a:close/>
                </a:path>
                <a:path w="3250565" h="1358900">
                  <a:moveTo>
                    <a:pt x="816597" y="1036047"/>
                  </a:moveTo>
                  <a:lnTo>
                    <a:pt x="809509" y="1041400"/>
                  </a:lnTo>
                  <a:lnTo>
                    <a:pt x="816390" y="1041400"/>
                  </a:lnTo>
                  <a:lnTo>
                    <a:pt x="816597" y="1036047"/>
                  </a:lnTo>
                  <a:close/>
                </a:path>
                <a:path w="3250565" h="1358900">
                  <a:moveTo>
                    <a:pt x="826326" y="1028700"/>
                  </a:moveTo>
                  <a:lnTo>
                    <a:pt x="816880" y="1028700"/>
                  </a:lnTo>
                  <a:lnTo>
                    <a:pt x="816597" y="1036047"/>
                  </a:lnTo>
                  <a:lnTo>
                    <a:pt x="826326" y="1028700"/>
                  </a:lnTo>
                  <a:close/>
                </a:path>
                <a:path w="3250565" h="1358900">
                  <a:moveTo>
                    <a:pt x="830504" y="1016000"/>
                  </a:moveTo>
                  <a:lnTo>
                    <a:pt x="732579" y="1016000"/>
                  </a:lnTo>
                  <a:lnTo>
                    <a:pt x="725485" y="1028700"/>
                  </a:lnTo>
                  <a:lnTo>
                    <a:pt x="816880" y="1028700"/>
                  </a:lnTo>
                  <a:lnTo>
                    <a:pt x="830504" y="1016000"/>
                  </a:lnTo>
                  <a:close/>
                </a:path>
                <a:path w="3250565" h="1358900">
                  <a:moveTo>
                    <a:pt x="848532" y="1016000"/>
                  </a:moveTo>
                  <a:lnTo>
                    <a:pt x="842033" y="1016000"/>
                  </a:lnTo>
                  <a:lnTo>
                    <a:pt x="839004" y="1028700"/>
                  </a:lnTo>
                  <a:lnTo>
                    <a:pt x="842630" y="1028700"/>
                  </a:lnTo>
                  <a:lnTo>
                    <a:pt x="848532" y="1016000"/>
                  </a:lnTo>
                  <a:close/>
                </a:path>
                <a:path w="3250565" h="1358900">
                  <a:moveTo>
                    <a:pt x="861878" y="1003300"/>
                  </a:moveTo>
                  <a:lnTo>
                    <a:pt x="785061" y="1003300"/>
                  </a:lnTo>
                  <a:lnTo>
                    <a:pt x="784839" y="1016000"/>
                  </a:lnTo>
                  <a:lnTo>
                    <a:pt x="848532" y="1016000"/>
                  </a:lnTo>
                  <a:lnTo>
                    <a:pt x="852336" y="1028700"/>
                  </a:lnTo>
                  <a:lnTo>
                    <a:pt x="862100" y="1003562"/>
                  </a:lnTo>
                  <a:lnTo>
                    <a:pt x="861878" y="1003300"/>
                  </a:lnTo>
                  <a:close/>
                </a:path>
                <a:path w="3250565" h="1358900">
                  <a:moveTo>
                    <a:pt x="780015" y="1003300"/>
                  </a:moveTo>
                  <a:lnTo>
                    <a:pt x="751493" y="1003300"/>
                  </a:lnTo>
                  <a:lnTo>
                    <a:pt x="746478" y="1016000"/>
                  </a:lnTo>
                  <a:lnTo>
                    <a:pt x="784839" y="1016000"/>
                  </a:lnTo>
                  <a:lnTo>
                    <a:pt x="780015" y="1003300"/>
                  </a:lnTo>
                  <a:close/>
                </a:path>
                <a:path w="3250565" h="1358900">
                  <a:moveTo>
                    <a:pt x="967165" y="965200"/>
                  </a:moveTo>
                  <a:lnTo>
                    <a:pt x="867712" y="965200"/>
                  </a:lnTo>
                  <a:lnTo>
                    <a:pt x="859647" y="977900"/>
                  </a:lnTo>
                  <a:lnTo>
                    <a:pt x="857795" y="987024"/>
                  </a:lnTo>
                  <a:lnTo>
                    <a:pt x="860557" y="990600"/>
                  </a:lnTo>
                  <a:lnTo>
                    <a:pt x="864659" y="990600"/>
                  </a:lnTo>
                  <a:lnTo>
                    <a:pt x="862202" y="1003300"/>
                  </a:lnTo>
                  <a:lnTo>
                    <a:pt x="862100" y="1003562"/>
                  </a:lnTo>
                  <a:lnTo>
                    <a:pt x="872606" y="1016000"/>
                  </a:lnTo>
                  <a:lnTo>
                    <a:pt x="881495" y="1016000"/>
                  </a:lnTo>
                  <a:lnTo>
                    <a:pt x="880052" y="1003300"/>
                  </a:lnTo>
                  <a:lnTo>
                    <a:pt x="875806" y="1003300"/>
                  </a:lnTo>
                  <a:lnTo>
                    <a:pt x="877055" y="1002647"/>
                  </a:lnTo>
                  <a:lnTo>
                    <a:pt x="890352" y="990600"/>
                  </a:lnTo>
                  <a:lnTo>
                    <a:pt x="906534" y="977900"/>
                  </a:lnTo>
                  <a:lnTo>
                    <a:pt x="959099" y="977900"/>
                  </a:lnTo>
                  <a:lnTo>
                    <a:pt x="966353" y="971742"/>
                  </a:lnTo>
                  <a:lnTo>
                    <a:pt x="967165" y="965200"/>
                  </a:lnTo>
                  <a:close/>
                </a:path>
                <a:path w="3250565" h="1358900">
                  <a:moveTo>
                    <a:pt x="918753" y="977900"/>
                  </a:moveTo>
                  <a:lnTo>
                    <a:pt x="913557" y="977900"/>
                  </a:lnTo>
                  <a:lnTo>
                    <a:pt x="900094" y="990600"/>
                  </a:lnTo>
                  <a:lnTo>
                    <a:pt x="877055" y="1002647"/>
                  </a:lnTo>
                  <a:lnTo>
                    <a:pt x="876334" y="1003300"/>
                  </a:lnTo>
                  <a:lnTo>
                    <a:pt x="881610" y="1003300"/>
                  </a:lnTo>
                  <a:lnTo>
                    <a:pt x="886258" y="1016000"/>
                  </a:lnTo>
                  <a:lnTo>
                    <a:pt x="894293" y="1016000"/>
                  </a:lnTo>
                  <a:lnTo>
                    <a:pt x="906010" y="1003300"/>
                  </a:lnTo>
                  <a:lnTo>
                    <a:pt x="907090" y="990600"/>
                  </a:lnTo>
                  <a:lnTo>
                    <a:pt x="914062" y="990600"/>
                  </a:lnTo>
                  <a:lnTo>
                    <a:pt x="918753" y="977900"/>
                  </a:lnTo>
                  <a:close/>
                </a:path>
                <a:path w="3250565" h="1358900">
                  <a:moveTo>
                    <a:pt x="857795" y="987024"/>
                  </a:moveTo>
                  <a:lnTo>
                    <a:pt x="857069" y="990600"/>
                  </a:lnTo>
                  <a:lnTo>
                    <a:pt x="857802" y="1003300"/>
                  </a:lnTo>
                  <a:lnTo>
                    <a:pt x="861878" y="1003300"/>
                  </a:lnTo>
                  <a:lnTo>
                    <a:pt x="862100" y="1003562"/>
                  </a:lnTo>
                  <a:lnTo>
                    <a:pt x="862202" y="1003300"/>
                  </a:lnTo>
                  <a:lnTo>
                    <a:pt x="864659" y="990600"/>
                  </a:lnTo>
                  <a:lnTo>
                    <a:pt x="860557" y="990600"/>
                  </a:lnTo>
                  <a:lnTo>
                    <a:pt x="857795" y="987024"/>
                  </a:lnTo>
                  <a:close/>
                </a:path>
                <a:path w="3250565" h="1358900">
                  <a:moveTo>
                    <a:pt x="796216" y="990600"/>
                  </a:moveTo>
                  <a:lnTo>
                    <a:pt x="793689" y="990600"/>
                  </a:lnTo>
                  <a:lnTo>
                    <a:pt x="790564" y="1003300"/>
                  </a:lnTo>
                  <a:lnTo>
                    <a:pt x="799929" y="1003300"/>
                  </a:lnTo>
                  <a:lnTo>
                    <a:pt x="796216" y="990600"/>
                  </a:lnTo>
                  <a:close/>
                </a:path>
                <a:path w="3250565" h="1358900">
                  <a:moveTo>
                    <a:pt x="831604" y="990600"/>
                  </a:moveTo>
                  <a:lnTo>
                    <a:pt x="800160" y="990600"/>
                  </a:lnTo>
                  <a:lnTo>
                    <a:pt x="799929" y="1003300"/>
                  </a:lnTo>
                  <a:lnTo>
                    <a:pt x="831363" y="1003300"/>
                  </a:lnTo>
                  <a:lnTo>
                    <a:pt x="831604" y="990600"/>
                  </a:lnTo>
                  <a:close/>
                </a:path>
                <a:path w="3250565" h="1358900">
                  <a:moveTo>
                    <a:pt x="845419" y="965200"/>
                  </a:moveTo>
                  <a:lnTo>
                    <a:pt x="836390" y="977900"/>
                  </a:lnTo>
                  <a:lnTo>
                    <a:pt x="826609" y="990600"/>
                  </a:lnTo>
                  <a:lnTo>
                    <a:pt x="831604" y="990600"/>
                  </a:lnTo>
                  <a:lnTo>
                    <a:pt x="831363" y="1003300"/>
                  </a:lnTo>
                  <a:lnTo>
                    <a:pt x="857802" y="1003300"/>
                  </a:lnTo>
                  <a:lnTo>
                    <a:pt x="857069" y="990600"/>
                  </a:lnTo>
                  <a:lnTo>
                    <a:pt x="857795" y="987024"/>
                  </a:lnTo>
                  <a:lnTo>
                    <a:pt x="850744" y="977900"/>
                  </a:lnTo>
                  <a:lnTo>
                    <a:pt x="845419" y="965200"/>
                  </a:lnTo>
                  <a:close/>
                </a:path>
                <a:path w="3250565" h="1358900">
                  <a:moveTo>
                    <a:pt x="877055" y="1002647"/>
                  </a:moveTo>
                  <a:lnTo>
                    <a:pt x="875806" y="1003300"/>
                  </a:lnTo>
                  <a:lnTo>
                    <a:pt x="876334" y="1003300"/>
                  </a:lnTo>
                  <a:lnTo>
                    <a:pt x="877055" y="1002647"/>
                  </a:lnTo>
                  <a:close/>
                </a:path>
                <a:path w="3250565" h="1358900">
                  <a:moveTo>
                    <a:pt x="914384" y="990600"/>
                  </a:moveTo>
                  <a:lnTo>
                    <a:pt x="911520" y="990600"/>
                  </a:lnTo>
                  <a:lnTo>
                    <a:pt x="911046" y="1003300"/>
                  </a:lnTo>
                  <a:lnTo>
                    <a:pt x="915579" y="1003300"/>
                  </a:lnTo>
                  <a:lnTo>
                    <a:pt x="914384" y="990600"/>
                  </a:lnTo>
                  <a:close/>
                </a:path>
                <a:path w="3250565" h="1358900">
                  <a:moveTo>
                    <a:pt x="931517" y="990600"/>
                  </a:moveTo>
                  <a:lnTo>
                    <a:pt x="920698" y="990600"/>
                  </a:lnTo>
                  <a:lnTo>
                    <a:pt x="926166" y="1003300"/>
                  </a:lnTo>
                  <a:lnTo>
                    <a:pt x="931517" y="990600"/>
                  </a:lnTo>
                  <a:close/>
                </a:path>
                <a:path w="3250565" h="1358900">
                  <a:moveTo>
                    <a:pt x="820965" y="977900"/>
                  </a:moveTo>
                  <a:lnTo>
                    <a:pt x="810924" y="990600"/>
                  </a:lnTo>
                  <a:lnTo>
                    <a:pt x="819028" y="990600"/>
                  </a:lnTo>
                  <a:lnTo>
                    <a:pt x="820965" y="977900"/>
                  </a:lnTo>
                  <a:close/>
                </a:path>
                <a:path w="3250565" h="1358900">
                  <a:moveTo>
                    <a:pt x="931349" y="977900"/>
                  </a:moveTo>
                  <a:lnTo>
                    <a:pt x="923915" y="977900"/>
                  </a:lnTo>
                  <a:lnTo>
                    <a:pt x="919695" y="990600"/>
                  </a:lnTo>
                  <a:lnTo>
                    <a:pt x="929548" y="990600"/>
                  </a:lnTo>
                  <a:lnTo>
                    <a:pt x="931349" y="977900"/>
                  </a:lnTo>
                  <a:close/>
                </a:path>
                <a:path w="3250565" h="1358900">
                  <a:moveTo>
                    <a:pt x="970133" y="968533"/>
                  </a:moveTo>
                  <a:lnTo>
                    <a:pt x="966353" y="971742"/>
                  </a:lnTo>
                  <a:lnTo>
                    <a:pt x="965589" y="977900"/>
                  </a:lnTo>
                  <a:lnTo>
                    <a:pt x="970587" y="977900"/>
                  </a:lnTo>
                  <a:lnTo>
                    <a:pt x="970133" y="968533"/>
                  </a:lnTo>
                  <a:close/>
                </a:path>
                <a:path w="3250565" h="1358900">
                  <a:moveTo>
                    <a:pt x="985895" y="965200"/>
                  </a:moveTo>
                  <a:lnTo>
                    <a:pt x="975213" y="965200"/>
                  </a:lnTo>
                  <a:lnTo>
                    <a:pt x="974377" y="977900"/>
                  </a:lnTo>
                  <a:lnTo>
                    <a:pt x="976971" y="977900"/>
                  </a:lnTo>
                  <a:lnTo>
                    <a:pt x="985895" y="965200"/>
                  </a:lnTo>
                  <a:close/>
                </a:path>
                <a:path w="3250565" h="1358900">
                  <a:moveTo>
                    <a:pt x="974060" y="965200"/>
                  </a:moveTo>
                  <a:lnTo>
                    <a:pt x="969971" y="965200"/>
                  </a:lnTo>
                  <a:lnTo>
                    <a:pt x="970133" y="968533"/>
                  </a:lnTo>
                  <a:lnTo>
                    <a:pt x="974060" y="965200"/>
                  </a:lnTo>
                  <a:close/>
                </a:path>
                <a:path w="3250565" h="1358900">
                  <a:moveTo>
                    <a:pt x="889164" y="962709"/>
                  </a:moveTo>
                  <a:lnTo>
                    <a:pt x="889256" y="965200"/>
                  </a:lnTo>
                  <a:lnTo>
                    <a:pt x="890932" y="965200"/>
                  </a:lnTo>
                  <a:lnTo>
                    <a:pt x="889164" y="962709"/>
                  </a:lnTo>
                  <a:close/>
                </a:path>
                <a:path w="3250565" h="1358900">
                  <a:moveTo>
                    <a:pt x="902426" y="952500"/>
                  </a:moveTo>
                  <a:lnTo>
                    <a:pt x="888785" y="952500"/>
                  </a:lnTo>
                  <a:lnTo>
                    <a:pt x="889142" y="962130"/>
                  </a:lnTo>
                  <a:lnTo>
                    <a:pt x="890932" y="965200"/>
                  </a:lnTo>
                  <a:lnTo>
                    <a:pt x="899945" y="965200"/>
                  </a:lnTo>
                  <a:lnTo>
                    <a:pt x="902426" y="952500"/>
                  </a:lnTo>
                  <a:close/>
                </a:path>
                <a:path w="3250565" h="1358900">
                  <a:moveTo>
                    <a:pt x="984093" y="952500"/>
                  </a:moveTo>
                  <a:lnTo>
                    <a:pt x="913315" y="952500"/>
                  </a:lnTo>
                  <a:lnTo>
                    <a:pt x="912554" y="965200"/>
                  </a:lnTo>
                  <a:lnTo>
                    <a:pt x="982511" y="965200"/>
                  </a:lnTo>
                  <a:lnTo>
                    <a:pt x="984093" y="952500"/>
                  </a:lnTo>
                  <a:close/>
                </a:path>
                <a:path w="3250565" h="1358900">
                  <a:moveTo>
                    <a:pt x="1014077" y="952500"/>
                  </a:moveTo>
                  <a:lnTo>
                    <a:pt x="1007912" y="952500"/>
                  </a:lnTo>
                  <a:lnTo>
                    <a:pt x="1010241" y="965200"/>
                  </a:lnTo>
                  <a:lnTo>
                    <a:pt x="1014077" y="952500"/>
                  </a:lnTo>
                  <a:close/>
                </a:path>
                <a:path w="3250565" h="1358900">
                  <a:moveTo>
                    <a:pt x="883529" y="952500"/>
                  </a:moveTo>
                  <a:lnTo>
                    <a:pt x="881916" y="952500"/>
                  </a:lnTo>
                  <a:lnTo>
                    <a:pt x="889164" y="962709"/>
                  </a:lnTo>
                  <a:lnTo>
                    <a:pt x="889142" y="962130"/>
                  </a:lnTo>
                  <a:lnTo>
                    <a:pt x="883529" y="952500"/>
                  </a:lnTo>
                  <a:close/>
                </a:path>
                <a:path w="3250565" h="1358900">
                  <a:moveTo>
                    <a:pt x="1034381" y="939800"/>
                  </a:moveTo>
                  <a:lnTo>
                    <a:pt x="915322" y="939800"/>
                  </a:lnTo>
                  <a:lnTo>
                    <a:pt x="912292" y="952500"/>
                  </a:lnTo>
                  <a:lnTo>
                    <a:pt x="1036126" y="952500"/>
                  </a:lnTo>
                  <a:lnTo>
                    <a:pt x="1034381" y="939800"/>
                  </a:lnTo>
                  <a:close/>
                </a:path>
                <a:path w="3250565" h="1358900">
                  <a:moveTo>
                    <a:pt x="943469" y="927100"/>
                  </a:moveTo>
                  <a:lnTo>
                    <a:pt x="937916" y="939800"/>
                  </a:lnTo>
                  <a:lnTo>
                    <a:pt x="943768" y="939800"/>
                  </a:lnTo>
                  <a:lnTo>
                    <a:pt x="943469" y="927100"/>
                  </a:lnTo>
                  <a:close/>
                </a:path>
                <a:path w="3250565" h="1358900">
                  <a:moveTo>
                    <a:pt x="1048246" y="927100"/>
                  </a:moveTo>
                  <a:lnTo>
                    <a:pt x="950000" y="927100"/>
                  </a:lnTo>
                  <a:lnTo>
                    <a:pt x="943768" y="939800"/>
                  </a:lnTo>
                  <a:lnTo>
                    <a:pt x="1033978" y="939800"/>
                  </a:lnTo>
                  <a:lnTo>
                    <a:pt x="1048246" y="927100"/>
                  </a:lnTo>
                  <a:close/>
                </a:path>
                <a:path w="3250565" h="1358900">
                  <a:moveTo>
                    <a:pt x="1067635" y="927100"/>
                  </a:moveTo>
                  <a:lnTo>
                    <a:pt x="1048246" y="927100"/>
                  </a:lnTo>
                  <a:lnTo>
                    <a:pt x="1051010" y="939800"/>
                  </a:lnTo>
                  <a:lnTo>
                    <a:pt x="1064068" y="939800"/>
                  </a:lnTo>
                  <a:lnTo>
                    <a:pt x="1067635" y="927100"/>
                  </a:lnTo>
                  <a:close/>
                </a:path>
                <a:path w="3250565" h="1358900">
                  <a:moveTo>
                    <a:pt x="1078894" y="914400"/>
                  </a:moveTo>
                  <a:lnTo>
                    <a:pt x="974855" y="914400"/>
                  </a:lnTo>
                  <a:lnTo>
                    <a:pt x="975766" y="927100"/>
                  </a:lnTo>
                  <a:lnTo>
                    <a:pt x="1067905" y="927100"/>
                  </a:lnTo>
                  <a:lnTo>
                    <a:pt x="1069754" y="939800"/>
                  </a:lnTo>
                  <a:lnTo>
                    <a:pt x="1078057" y="927100"/>
                  </a:lnTo>
                  <a:lnTo>
                    <a:pt x="1078894" y="914400"/>
                  </a:lnTo>
                  <a:close/>
                </a:path>
                <a:path w="3250565" h="1358900">
                  <a:moveTo>
                    <a:pt x="1081002" y="927100"/>
                  </a:moveTo>
                  <a:lnTo>
                    <a:pt x="1079896" y="927100"/>
                  </a:lnTo>
                  <a:lnTo>
                    <a:pt x="1076612" y="939800"/>
                  </a:lnTo>
                  <a:lnTo>
                    <a:pt x="1079913" y="939800"/>
                  </a:lnTo>
                  <a:lnTo>
                    <a:pt x="1081002" y="927100"/>
                  </a:lnTo>
                  <a:close/>
                </a:path>
                <a:path w="3250565" h="1358900">
                  <a:moveTo>
                    <a:pt x="1091727" y="914400"/>
                  </a:moveTo>
                  <a:lnTo>
                    <a:pt x="1078894" y="914400"/>
                  </a:lnTo>
                  <a:lnTo>
                    <a:pt x="1079863" y="927100"/>
                  </a:lnTo>
                  <a:lnTo>
                    <a:pt x="1093896" y="927100"/>
                  </a:lnTo>
                  <a:lnTo>
                    <a:pt x="1091727" y="914400"/>
                  </a:lnTo>
                  <a:close/>
                </a:path>
                <a:path w="3250565" h="1358900">
                  <a:moveTo>
                    <a:pt x="987861" y="901700"/>
                  </a:moveTo>
                  <a:lnTo>
                    <a:pt x="986007" y="914400"/>
                  </a:lnTo>
                  <a:lnTo>
                    <a:pt x="994834" y="914400"/>
                  </a:lnTo>
                  <a:lnTo>
                    <a:pt x="987861" y="901700"/>
                  </a:lnTo>
                  <a:close/>
                </a:path>
                <a:path w="3250565" h="1358900">
                  <a:moveTo>
                    <a:pt x="1036111" y="901700"/>
                  </a:moveTo>
                  <a:lnTo>
                    <a:pt x="1006006" y="901700"/>
                  </a:lnTo>
                  <a:lnTo>
                    <a:pt x="998876" y="914400"/>
                  </a:lnTo>
                  <a:lnTo>
                    <a:pt x="1037575" y="914400"/>
                  </a:lnTo>
                  <a:lnTo>
                    <a:pt x="1036111" y="901700"/>
                  </a:lnTo>
                  <a:close/>
                </a:path>
                <a:path w="3250565" h="1358900">
                  <a:moveTo>
                    <a:pt x="1045813" y="901700"/>
                  </a:moveTo>
                  <a:lnTo>
                    <a:pt x="1036111" y="901700"/>
                  </a:lnTo>
                  <a:lnTo>
                    <a:pt x="1047520" y="914400"/>
                  </a:lnTo>
                  <a:lnTo>
                    <a:pt x="1045813" y="901700"/>
                  </a:lnTo>
                  <a:close/>
                </a:path>
                <a:path w="3250565" h="1358900">
                  <a:moveTo>
                    <a:pt x="1079701" y="901700"/>
                  </a:moveTo>
                  <a:lnTo>
                    <a:pt x="1051220" y="901700"/>
                  </a:lnTo>
                  <a:lnTo>
                    <a:pt x="1057869" y="914400"/>
                  </a:lnTo>
                  <a:lnTo>
                    <a:pt x="1079460" y="914400"/>
                  </a:lnTo>
                  <a:lnTo>
                    <a:pt x="1079701" y="901700"/>
                  </a:lnTo>
                  <a:close/>
                </a:path>
                <a:path w="3250565" h="1358900">
                  <a:moveTo>
                    <a:pt x="1112276" y="901700"/>
                  </a:moveTo>
                  <a:lnTo>
                    <a:pt x="1092410" y="901700"/>
                  </a:lnTo>
                  <a:lnTo>
                    <a:pt x="1089231" y="914400"/>
                  </a:lnTo>
                  <a:lnTo>
                    <a:pt x="1094779" y="914400"/>
                  </a:lnTo>
                  <a:lnTo>
                    <a:pt x="1112276" y="901700"/>
                  </a:lnTo>
                  <a:close/>
                </a:path>
                <a:path w="3250565" h="1358900">
                  <a:moveTo>
                    <a:pt x="1126380" y="901700"/>
                  </a:moveTo>
                  <a:lnTo>
                    <a:pt x="1112276" y="901700"/>
                  </a:lnTo>
                  <a:lnTo>
                    <a:pt x="1105960" y="914400"/>
                  </a:lnTo>
                  <a:lnTo>
                    <a:pt x="1121611" y="914400"/>
                  </a:lnTo>
                  <a:lnTo>
                    <a:pt x="1126380" y="901700"/>
                  </a:lnTo>
                  <a:close/>
                </a:path>
                <a:path w="3250565" h="1358900">
                  <a:moveTo>
                    <a:pt x="1142149" y="901700"/>
                  </a:moveTo>
                  <a:lnTo>
                    <a:pt x="1133228" y="901700"/>
                  </a:lnTo>
                  <a:lnTo>
                    <a:pt x="1139699" y="914400"/>
                  </a:lnTo>
                  <a:lnTo>
                    <a:pt x="1142149" y="901700"/>
                  </a:lnTo>
                  <a:close/>
                </a:path>
                <a:path w="3250565" h="1358900">
                  <a:moveTo>
                    <a:pt x="1161615" y="876300"/>
                  </a:moveTo>
                  <a:lnTo>
                    <a:pt x="1073157" y="876300"/>
                  </a:lnTo>
                  <a:lnTo>
                    <a:pt x="1049720" y="889000"/>
                  </a:lnTo>
                  <a:lnTo>
                    <a:pt x="1045456" y="901700"/>
                  </a:lnTo>
                  <a:lnTo>
                    <a:pt x="1133416" y="901700"/>
                  </a:lnTo>
                  <a:lnTo>
                    <a:pt x="1132785" y="889000"/>
                  </a:lnTo>
                  <a:lnTo>
                    <a:pt x="1147001" y="889000"/>
                  </a:lnTo>
                  <a:lnTo>
                    <a:pt x="1161615" y="876300"/>
                  </a:lnTo>
                  <a:close/>
                </a:path>
                <a:path w="3250565" h="1358900">
                  <a:moveTo>
                    <a:pt x="1142503" y="889000"/>
                  </a:moveTo>
                  <a:lnTo>
                    <a:pt x="1132785" y="889000"/>
                  </a:lnTo>
                  <a:lnTo>
                    <a:pt x="1134422" y="901700"/>
                  </a:lnTo>
                  <a:lnTo>
                    <a:pt x="1142503" y="889000"/>
                  </a:lnTo>
                  <a:close/>
                </a:path>
                <a:path w="3250565" h="1358900">
                  <a:moveTo>
                    <a:pt x="1183182" y="876300"/>
                  </a:moveTo>
                  <a:lnTo>
                    <a:pt x="1161615" y="876300"/>
                  </a:lnTo>
                  <a:lnTo>
                    <a:pt x="1158383" y="889000"/>
                  </a:lnTo>
                  <a:lnTo>
                    <a:pt x="1170948" y="889000"/>
                  </a:lnTo>
                  <a:lnTo>
                    <a:pt x="1183182" y="876300"/>
                  </a:lnTo>
                  <a:close/>
                </a:path>
                <a:path w="3250565" h="1358900">
                  <a:moveTo>
                    <a:pt x="1190689" y="876300"/>
                  </a:moveTo>
                  <a:lnTo>
                    <a:pt x="1183182" y="876300"/>
                  </a:lnTo>
                  <a:lnTo>
                    <a:pt x="1178954" y="889000"/>
                  </a:lnTo>
                  <a:lnTo>
                    <a:pt x="1187394" y="889000"/>
                  </a:lnTo>
                  <a:lnTo>
                    <a:pt x="1190689" y="876300"/>
                  </a:lnTo>
                  <a:close/>
                </a:path>
                <a:path w="3250565" h="1358900">
                  <a:moveTo>
                    <a:pt x="1201414" y="863600"/>
                  </a:moveTo>
                  <a:lnTo>
                    <a:pt x="1104531" y="863600"/>
                  </a:lnTo>
                  <a:lnTo>
                    <a:pt x="1095393" y="876300"/>
                  </a:lnTo>
                  <a:lnTo>
                    <a:pt x="1190689" y="876300"/>
                  </a:lnTo>
                  <a:lnTo>
                    <a:pt x="1191784" y="889000"/>
                  </a:lnTo>
                  <a:lnTo>
                    <a:pt x="1196192" y="889000"/>
                  </a:lnTo>
                  <a:lnTo>
                    <a:pt x="1196562" y="876300"/>
                  </a:lnTo>
                  <a:lnTo>
                    <a:pt x="1201414" y="863600"/>
                  </a:lnTo>
                  <a:close/>
                </a:path>
                <a:path w="3250565" h="1358900">
                  <a:moveTo>
                    <a:pt x="1211044" y="876300"/>
                  </a:moveTo>
                  <a:lnTo>
                    <a:pt x="1207772" y="876300"/>
                  </a:lnTo>
                  <a:lnTo>
                    <a:pt x="1205624" y="889000"/>
                  </a:lnTo>
                  <a:lnTo>
                    <a:pt x="1211044" y="876300"/>
                  </a:lnTo>
                  <a:close/>
                </a:path>
                <a:path w="3250565" h="1358900">
                  <a:moveTo>
                    <a:pt x="1212107" y="863600"/>
                  </a:moveTo>
                  <a:lnTo>
                    <a:pt x="1210063" y="863600"/>
                  </a:lnTo>
                  <a:lnTo>
                    <a:pt x="1204262" y="876300"/>
                  </a:lnTo>
                  <a:lnTo>
                    <a:pt x="1216157" y="876300"/>
                  </a:lnTo>
                  <a:lnTo>
                    <a:pt x="1212107" y="863600"/>
                  </a:lnTo>
                  <a:close/>
                </a:path>
                <a:path w="3250565" h="1358900">
                  <a:moveTo>
                    <a:pt x="1231410" y="863600"/>
                  </a:moveTo>
                  <a:lnTo>
                    <a:pt x="1224467" y="863600"/>
                  </a:lnTo>
                  <a:lnTo>
                    <a:pt x="1216157" y="876300"/>
                  </a:lnTo>
                  <a:lnTo>
                    <a:pt x="1223135" y="876300"/>
                  </a:lnTo>
                  <a:lnTo>
                    <a:pt x="1231410" y="863600"/>
                  </a:lnTo>
                  <a:close/>
                </a:path>
                <a:path w="3250565" h="1358900">
                  <a:moveTo>
                    <a:pt x="1243602" y="863600"/>
                  </a:moveTo>
                  <a:lnTo>
                    <a:pt x="1234680" y="863600"/>
                  </a:lnTo>
                  <a:lnTo>
                    <a:pt x="1241256" y="876300"/>
                  </a:lnTo>
                  <a:lnTo>
                    <a:pt x="1243602" y="863600"/>
                  </a:lnTo>
                  <a:close/>
                </a:path>
                <a:path w="3250565" h="1358900">
                  <a:moveTo>
                    <a:pt x="1155395" y="850900"/>
                  </a:moveTo>
                  <a:lnTo>
                    <a:pt x="1140054" y="850900"/>
                  </a:lnTo>
                  <a:lnTo>
                    <a:pt x="1123972" y="863600"/>
                  </a:lnTo>
                  <a:lnTo>
                    <a:pt x="1148446" y="863600"/>
                  </a:lnTo>
                  <a:lnTo>
                    <a:pt x="1155395" y="850900"/>
                  </a:lnTo>
                  <a:close/>
                </a:path>
                <a:path w="3250565" h="1358900">
                  <a:moveTo>
                    <a:pt x="1166353" y="850900"/>
                  </a:moveTo>
                  <a:lnTo>
                    <a:pt x="1156534" y="850900"/>
                  </a:lnTo>
                  <a:lnTo>
                    <a:pt x="1148446" y="863600"/>
                  </a:lnTo>
                  <a:lnTo>
                    <a:pt x="1164599" y="863600"/>
                  </a:lnTo>
                  <a:lnTo>
                    <a:pt x="1166353" y="850900"/>
                  </a:lnTo>
                  <a:close/>
                </a:path>
                <a:path w="3250565" h="1358900">
                  <a:moveTo>
                    <a:pt x="1232957" y="850900"/>
                  </a:moveTo>
                  <a:lnTo>
                    <a:pt x="1180833" y="850900"/>
                  </a:lnTo>
                  <a:lnTo>
                    <a:pt x="1164599" y="863600"/>
                  </a:lnTo>
                  <a:lnTo>
                    <a:pt x="1229539" y="863600"/>
                  </a:lnTo>
                  <a:lnTo>
                    <a:pt x="1232957" y="850900"/>
                  </a:lnTo>
                  <a:close/>
                </a:path>
                <a:path w="3250565" h="1358900">
                  <a:moveTo>
                    <a:pt x="1241774" y="831558"/>
                  </a:moveTo>
                  <a:lnTo>
                    <a:pt x="1241802" y="838200"/>
                  </a:lnTo>
                  <a:lnTo>
                    <a:pt x="1245053" y="850900"/>
                  </a:lnTo>
                  <a:lnTo>
                    <a:pt x="1232957" y="850900"/>
                  </a:lnTo>
                  <a:lnTo>
                    <a:pt x="1235488" y="863600"/>
                  </a:lnTo>
                  <a:lnTo>
                    <a:pt x="1253957" y="863600"/>
                  </a:lnTo>
                  <a:lnTo>
                    <a:pt x="1247383" y="850900"/>
                  </a:lnTo>
                  <a:lnTo>
                    <a:pt x="1244297" y="838200"/>
                  </a:lnTo>
                  <a:lnTo>
                    <a:pt x="1241774" y="831558"/>
                  </a:lnTo>
                  <a:close/>
                </a:path>
                <a:path w="3250565" h="1358900">
                  <a:moveTo>
                    <a:pt x="1268491" y="850900"/>
                  </a:moveTo>
                  <a:lnTo>
                    <a:pt x="1252366" y="850900"/>
                  </a:lnTo>
                  <a:lnTo>
                    <a:pt x="1264606" y="863600"/>
                  </a:lnTo>
                  <a:lnTo>
                    <a:pt x="1265507" y="863600"/>
                  </a:lnTo>
                  <a:lnTo>
                    <a:pt x="1268693" y="852924"/>
                  </a:lnTo>
                  <a:lnTo>
                    <a:pt x="1268491" y="850900"/>
                  </a:lnTo>
                  <a:close/>
                </a:path>
                <a:path w="3250565" h="1358900">
                  <a:moveTo>
                    <a:pt x="1273810" y="850900"/>
                  </a:moveTo>
                  <a:lnTo>
                    <a:pt x="1269297" y="850900"/>
                  </a:lnTo>
                  <a:lnTo>
                    <a:pt x="1268693" y="852924"/>
                  </a:lnTo>
                  <a:lnTo>
                    <a:pt x="1269758" y="863600"/>
                  </a:lnTo>
                  <a:lnTo>
                    <a:pt x="1273810" y="850900"/>
                  </a:lnTo>
                  <a:close/>
                </a:path>
                <a:path w="3250565" h="1358900">
                  <a:moveTo>
                    <a:pt x="1151967" y="850203"/>
                  </a:moveTo>
                  <a:lnTo>
                    <a:pt x="1151420" y="850900"/>
                  </a:lnTo>
                  <a:lnTo>
                    <a:pt x="1151709" y="850900"/>
                  </a:lnTo>
                  <a:lnTo>
                    <a:pt x="1151967" y="850203"/>
                  </a:lnTo>
                  <a:close/>
                </a:path>
                <a:path w="3250565" h="1358900">
                  <a:moveTo>
                    <a:pt x="1169938" y="838200"/>
                  </a:moveTo>
                  <a:lnTo>
                    <a:pt x="1161395" y="838200"/>
                  </a:lnTo>
                  <a:lnTo>
                    <a:pt x="1154297" y="847236"/>
                  </a:lnTo>
                  <a:lnTo>
                    <a:pt x="1153572" y="850900"/>
                  </a:lnTo>
                  <a:lnTo>
                    <a:pt x="1171055" y="850900"/>
                  </a:lnTo>
                  <a:lnTo>
                    <a:pt x="1169938" y="838200"/>
                  </a:lnTo>
                  <a:close/>
                </a:path>
                <a:path w="3250565" h="1358900">
                  <a:moveTo>
                    <a:pt x="1239473" y="825500"/>
                  </a:moveTo>
                  <a:lnTo>
                    <a:pt x="1201965" y="825500"/>
                  </a:lnTo>
                  <a:lnTo>
                    <a:pt x="1201865" y="838200"/>
                  </a:lnTo>
                  <a:lnTo>
                    <a:pt x="1181949" y="838200"/>
                  </a:lnTo>
                  <a:lnTo>
                    <a:pt x="1172481" y="850900"/>
                  </a:lnTo>
                  <a:lnTo>
                    <a:pt x="1245053" y="850900"/>
                  </a:lnTo>
                  <a:lnTo>
                    <a:pt x="1241802" y="838200"/>
                  </a:lnTo>
                  <a:lnTo>
                    <a:pt x="1241774" y="831558"/>
                  </a:lnTo>
                  <a:lnTo>
                    <a:pt x="1239473" y="825500"/>
                  </a:lnTo>
                  <a:close/>
                </a:path>
                <a:path w="3250565" h="1358900">
                  <a:moveTo>
                    <a:pt x="1295446" y="825500"/>
                  </a:moveTo>
                  <a:lnTo>
                    <a:pt x="1241748" y="825500"/>
                  </a:lnTo>
                  <a:lnTo>
                    <a:pt x="1241774" y="831558"/>
                  </a:lnTo>
                  <a:lnTo>
                    <a:pt x="1244297" y="838200"/>
                  </a:lnTo>
                  <a:lnTo>
                    <a:pt x="1247383" y="850900"/>
                  </a:lnTo>
                  <a:lnTo>
                    <a:pt x="1280856" y="850900"/>
                  </a:lnTo>
                  <a:lnTo>
                    <a:pt x="1274187" y="838200"/>
                  </a:lnTo>
                  <a:lnTo>
                    <a:pt x="1288145" y="838200"/>
                  </a:lnTo>
                  <a:lnTo>
                    <a:pt x="1295446" y="825500"/>
                  </a:lnTo>
                  <a:close/>
                </a:path>
                <a:path w="3250565" h="1358900">
                  <a:moveTo>
                    <a:pt x="1288145" y="838200"/>
                  </a:moveTo>
                  <a:lnTo>
                    <a:pt x="1278691" y="838200"/>
                  </a:lnTo>
                  <a:lnTo>
                    <a:pt x="1280856" y="850900"/>
                  </a:lnTo>
                  <a:lnTo>
                    <a:pt x="1283386" y="850900"/>
                  </a:lnTo>
                  <a:lnTo>
                    <a:pt x="1288145" y="838200"/>
                  </a:lnTo>
                  <a:close/>
                </a:path>
                <a:path w="3250565" h="1358900">
                  <a:moveTo>
                    <a:pt x="1155712" y="840093"/>
                  </a:moveTo>
                  <a:lnTo>
                    <a:pt x="1151967" y="850203"/>
                  </a:lnTo>
                  <a:lnTo>
                    <a:pt x="1154297" y="847236"/>
                  </a:lnTo>
                  <a:lnTo>
                    <a:pt x="1155712" y="840093"/>
                  </a:lnTo>
                  <a:close/>
                </a:path>
                <a:path w="3250565" h="1358900">
                  <a:moveTo>
                    <a:pt x="1156414" y="838200"/>
                  </a:moveTo>
                  <a:lnTo>
                    <a:pt x="1156087" y="838200"/>
                  </a:lnTo>
                  <a:lnTo>
                    <a:pt x="1155712" y="840093"/>
                  </a:lnTo>
                  <a:lnTo>
                    <a:pt x="1156414" y="838200"/>
                  </a:lnTo>
                  <a:close/>
                </a:path>
                <a:path w="3250565" h="1358900">
                  <a:moveTo>
                    <a:pt x="1201965" y="825500"/>
                  </a:moveTo>
                  <a:lnTo>
                    <a:pt x="1194038" y="825500"/>
                  </a:lnTo>
                  <a:lnTo>
                    <a:pt x="1183740" y="838200"/>
                  </a:lnTo>
                  <a:lnTo>
                    <a:pt x="1198142" y="838200"/>
                  </a:lnTo>
                  <a:lnTo>
                    <a:pt x="1201965" y="825500"/>
                  </a:lnTo>
                  <a:close/>
                </a:path>
                <a:path w="3250565" h="1358900">
                  <a:moveTo>
                    <a:pt x="1312887" y="825500"/>
                  </a:moveTo>
                  <a:lnTo>
                    <a:pt x="1295446" y="825500"/>
                  </a:lnTo>
                  <a:lnTo>
                    <a:pt x="1304321" y="838200"/>
                  </a:lnTo>
                  <a:lnTo>
                    <a:pt x="1311293" y="838200"/>
                  </a:lnTo>
                  <a:lnTo>
                    <a:pt x="1312887" y="825500"/>
                  </a:lnTo>
                  <a:close/>
                </a:path>
                <a:path w="3250565" h="1358900">
                  <a:moveTo>
                    <a:pt x="1220524" y="812800"/>
                  </a:moveTo>
                  <a:lnTo>
                    <a:pt x="1215801" y="825500"/>
                  </a:lnTo>
                  <a:lnTo>
                    <a:pt x="1227686" y="825500"/>
                  </a:lnTo>
                  <a:lnTo>
                    <a:pt x="1220524" y="812800"/>
                  </a:lnTo>
                  <a:close/>
                </a:path>
                <a:path w="3250565" h="1358900">
                  <a:moveTo>
                    <a:pt x="1328751" y="812800"/>
                  </a:moveTo>
                  <a:lnTo>
                    <a:pt x="1240195" y="812800"/>
                  </a:lnTo>
                  <a:lnTo>
                    <a:pt x="1239804" y="825500"/>
                  </a:lnTo>
                  <a:lnTo>
                    <a:pt x="1329180" y="825500"/>
                  </a:lnTo>
                  <a:lnTo>
                    <a:pt x="1328751" y="812800"/>
                  </a:lnTo>
                  <a:close/>
                </a:path>
                <a:path w="3250565" h="1358900">
                  <a:moveTo>
                    <a:pt x="1347337" y="812800"/>
                  </a:moveTo>
                  <a:lnTo>
                    <a:pt x="1328751" y="812800"/>
                  </a:lnTo>
                  <a:lnTo>
                    <a:pt x="1329180" y="825500"/>
                  </a:lnTo>
                  <a:lnTo>
                    <a:pt x="1340424" y="825500"/>
                  </a:lnTo>
                  <a:lnTo>
                    <a:pt x="1347337" y="812800"/>
                  </a:lnTo>
                  <a:close/>
                </a:path>
                <a:path w="3250565" h="1358900">
                  <a:moveTo>
                    <a:pt x="1355066" y="812800"/>
                  </a:moveTo>
                  <a:lnTo>
                    <a:pt x="1352719" y="825500"/>
                  </a:lnTo>
                  <a:lnTo>
                    <a:pt x="1356520" y="825500"/>
                  </a:lnTo>
                  <a:lnTo>
                    <a:pt x="1355066" y="812800"/>
                  </a:lnTo>
                  <a:close/>
                </a:path>
                <a:path w="3250565" h="1358900">
                  <a:moveTo>
                    <a:pt x="1327515" y="800100"/>
                  </a:moveTo>
                  <a:lnTo>
                    <a:pt x="1263563" y="800100"/>
                  </a:lnTo>
                  <a:lnTo>
                    <a:pt x="1263761" y="812800"/>
                  </a:lnTo>
                  <a:lnTo>
                    <a:pt x="1316929" y="812800"/>
                  </a:lnTo>
                  <a:lnTo>
                    <a:pt x="1327515" y="800100"/>
                  </a:lnTo>
                  <a:close/>
                </a:path>
                <a:path w="3250565" h="1358900">
                  <a:moveTo>
                    <a:pt x="1355639" y="800100"/>
                  </a:moveTo>
                  <a:lnTo>
                    <a:pt x="1327515" y="800100"/>
                  </a:lnTo>
                  <a:lnTo>
                    <a:pt x="1328081" y="812800"/>
                  </a:lnTo>
                  <a:lnTo>
                    <a:pt x="1337555" y="812800"/>
                  </a:lnTo>
                  <a:lnTo>
                    <a:pt x="1355639" y="800100"/>
                  </a:lnTo>
                  <a:close/>
                </a:path>
                <a:path w="3250565" h="1358900">
                  <a:moveTo>
                    <a:pt x="1373037" y="800332"/>
                  </a:moveTo>
                  <a:lnTo>
                    <a:pt x="1362017" y="812800"/>
                  </a:lnTo>
                  <a:lnTo>
                    <a:pt x="1367370" y="812800"/>
                  </a:lnTo>
                  <a:lnTo>
                    <a:pt x="1373037" y="800332"/>
                  </a:lnTo>
                  <a:close/>
                </a:path>
                <a:path w="3250565" h="1358900">
                  <a:moveTo>
                    <a:pt x="1399292" y="800100"/>
                  </a:moveTo>
                  <a:lnTo>
                    <a:pt x="1379173" y="800100"/>
                  </a:lnTo>
                  <a:lnTo>
                    <a:pt x="1373660" y="812800"/>
                  </a:lnTo>
                  <a:lnTo>
                    <a:pt x="1386243" y="812800"/>
                  </a:lnTo>
                  <a:lnTo>
                    <a:pt x="1399292" y="800100"/>
                  </a:lnTo>
                  <a:close/>
                </a:path>
                <a:path w="3250565" h="1358900">
                  <a:moveTo>
                    <a:pt x="1373242" y="800100"/>
                  </a:moveTo>
                  <a:lnTo>
                    <a:pt x="1373037" y="800332"/>
                  </a:lnTo>
                  <a:lnTo>
                    <a:pt x="1373242" y="800100"/>
                  </a:lnTo>
                  <a:close/>
                </a:path>
                <a:path w="3250565" h="1358900">
                  <a:moveTo>
                    <a:pt x="1391628" y="787400"/>
                  </a:moveTo>
                  <a:lnTo>
                    <a:pt x="1288465" y="787400"/>
                  </a:lnTo>
                  <a:lnTo>
                    <a:pt x="1285307" y="800100"/>
                  </a:lnTo>
                  <a:lnTo>
                    <a:pt x="1388896" y="800100"/>
                  </a:lnTo>
                  <a:lnTo>
                    <a:pt x="1391628" y="787400"/>
                  </a:lnTo>
                  <a:close/>
                </a:path>
                <a:path w="3250565" h="1358900">
                  <a:moveTo>
                    <a:pt x="1399425" y="787400"/>
                  </a:moveTo>
                  <a:lnTo>
                    <a:pt x="1394550" y="800100"/>
                  </a:lnTo>
                  <a:lnTo>
                    <a:pt x="1402246" y="800100"/>
                  </a:lnTo>
                  <a:lnTo>
                    <a:pt x="1399425" y="787400"/>
                  </a:lnTo>
                  <a:close/>
                </a:path>
                <a:path w="3250565" h="1358900">
                  <a:moveTo>
                    <a:pt x="1410555" y="799279"/>
                  </a:moveTo>
                  <a:lnTo>
                    <a:pt x="1409953" y="800100"/>
                  </a:lnTo>
                  <a:lnTo>
                    <a:pt x="1411174" y="800100"/>
                  </a:lnTo>
                  <a:lnTo>
                    <a:pt x="1410555" y="799279"/>
                  </a:lnTo>
                  <a:close/>
                </a:path>
                <a:path w="3250565" h="1358900">
                  <a:moveTo>
                    <a:pt x="1419275" y="787400"/>
                  </a:moveTo>
                  <a:lnTo>
                    <a:pt x="1401584" y="787400"/>
                  </a:lnTo>
                  <a:lnTo>
                    <a:pt x="1410555" y="799279"/>
                  </a:lnTo>
                  <a:lnTo>
                    <a:pt x="1419275" y="787400"/>
                  </a:lnTo>
                  <a:close/>
                </a:path>
                <a:path w="3250565" h="1358900">
                  <a:moveTo>
                    <a:pt x="1421302" y="774700"/>
                  </a:moveTo>
                  <a:lnTo>
                    <a:pt x="1320847" y="774700"/>
                  </a:lnTo>
                  <a:lnTo>
                    <a:pt x="1312909" y="787400"/>
                  </a:lnTo>
                  <a:lnTo>
                    <a:pt x="1421895" y="787400"/>
                  </a:lnTo>
                  <a:lnTo>
                    <a:pt x="1421302" y="774700"/>
                  </a:lnTo>
                  <a:close/>
                </a:path>
                <a:path w="3250565" h="1358900">
                  <a:moveTo>
                    <a:pt x="1438308" y="774700"/>
                  </a:moveTo>
                  <a:lnTo>
                    <a:pt x="1424235" y="774700"/>
                  </a:lnTo>
                  <a:lnTo>
                    <a:pt x="1421895" y="787400"/>
                  </a:lnTo>
                  <a:lnTo>
                    <a:pt x="1429145" y="787400"/>
                  </a:lnTo>
                  <a:lnTo>
                    <a:pt x="1438308" y="774700"/>
                  </a:lnTo>
                  <a:close/>
                </a:path>
                <a:path w="3250565" h="1358900">
                  <a:moveTo>
                    <a:pt x="1369204" y="762000"/>
                  </a:moveTo>
                  <a:lnTo>
                    <a:pt x="1354819" y="762000"/>
                  </a:lnTo>
                  <a:lnTo>
                    <a:pt x="1336298" y="774700"/>
                  </a:lnTo>
                  <a:lnTo>
                    <a:pt x="1357462" y="774700"/>
                  </a:lnTo>
                  <a:lnTo>
                    <a:pt x="1369204" y="762000"/>
                  </a:lnTo>
                  <a:close/>
                </a:path>
                <a:path w="3250565" h="1358900">
                  <a:moveTo>
                    <a:pt x="1444304" y="762000"/>
                  </a:moveTo>
                  <a:lnTo>
                    <a:pt x="1372345" y="762000"/>
                  </a:lnTo>
                  <a:lnTo>
                    <a:pt x="1368371" y="774700"/>
                  </a:lnTo>
                  <a:lnTo>
                    <a:pt x="1440223" y="774700"/>
                  </a:lnTo>
                  <a:lnTo>
                    <a:pt x="1444304" y="762000"/>
                  </a:lnTo>
                  <a:close/>
                </a:path>
                <a:path w="3250565" h="1358900">
                  <a:moveTo>
                    <a:pt x="1454445" y="762000"/>
                  </a:moveTo>
                  <a:lnTo>
                    <a:pt x="1447977" y="762000"/>
                  </a:lnTo>
                  <a:lnTo>
                    <a:pt x="1443491" y="774700"/>
                  </a:lnTo>
                  <a:lnTo>
                    <a:pt x="1446790" y="774700"/>
                  </a:lnTo>
                  <a:lnTo>
                    <a:pt x="1454445" y="762000"/>
                  </a:lnTo>
                  <a:close/>
                </a:path>
                <a:path w="3250565" h="1358900">
                  <a:moveTo>
                    <a:pt x="1468991" y="762000"/>
                  </a:moveTo>
                  <a:lnTo>
                    <a:pt x="1459039" y="762000"/>
                  </a:lnTo>
                  <a:lnTo>
                    <a:pt x="1458339" y="774700"/>
                  </a:lnTo>
                  <a:lnTo>
                    <a:pt x="1464789" y="774700"/>
                  </a:lnTo>
                  <a:lnTo>
                    <a:pt x="1468991" y="762000"/>
                  </a:lnTo>
                  <a:close/>
                </a:path>
                <a:path w="3250565" h="1358900">
                  <a:moveTo>
                    <a:pt x="1488552" y="762000"/>
                  </a:moveTo>
                  <a:lnTo>
                    <a:pt x="1468991" y="762000"/>
                  </a:lnTo>
                  <a:lnTo>
                    <a:pt x="1470325" y="774700"/>
                  </a:lnTo>
                  <a:lnTo>
                    <a:pt x="1476957" y="774700"/>
                  </a:lnTo>
                  <a:lnTo>
                    <a:pt x="1488552" y="762000"/>
                  </a:lnTo>
                  <a:close/>
                </a:path>
                <a:path w="3250565" h="1358900">
                  <a:moveTo>
                    <a:pt x="1417303" y="736600"/>
                  </a:moveTo>
                  <a:lnTo>
                    <a:pt x="1406227" y="736600"/>
                  </a:lnTo>
                  <a:lnTo>
                    <a:pt x="1395225" y="749300"/>
                  </a:lnTo>
                  <a:lnTo>
                    <a:pt x="1384844" y="762000"/>
                  </a:lnTo>
                  <a:lnTo>
                    <a:pt x="1453867" y="762000"/>
                  </a:lnTo>
                  <a:lnTo>
                    <a:pt x="1454129" y="749300"/>
                  </a:lnTo>
                  <a:lnTo>
                    <a:pt x="1415942" y="749300"/>
                  </a:lnTo>
                  <a:lnTo>
                    <a:pt x="1417303" y="736600"/>
                  </a:lnTo>
                  <a:close/>
                </a:path>
                <a:path w="3250565" h="1358900">
                  <a:moveTo>
                    <a:pt x="1493928" y="749300"/>
                  </a:moveTo>
                  <a:lnTo>
                    <a:pt x="1454129" y="749300"/>
                  </a:lnTo>
                  <a:lnTo>
                    <a:pt x="1453867" y="762000"/>
                  </a:lnTo>
                  <a:lnTo>
                    <a:pt x="1490620" y="762000"/>
                  </a:lnTo>
                  <a:lnTo>
                    <a:pt x="1493928" y="749300"/>
                  </a:lnTo>
                  <a:close/>
                </a:path>
                <a:path w="3250565" h="1358900">
                  <a:moveTo>
                    <a:pt x="1494421" y="761729"/>
                  </a:moveTo>
                  <a:lnTo>
                    <a:pt x="1494233" y="762000"/>
                  </a:lnTo>
                  <a:lnTo>
                    <a:pt x="1494421" y="761729"/>
                  </a:lnTo>
                  <a:close/>
                </a:path>
                <a:path w="3250565" h="1358900">
                  <a:moveTo>
                    <a:pt x="1511604" y="749300"/>
                  </a:moveTo>
                  <a:lnTo>
                    <a:pt x="1506888" y="749300"/>
                  </a:lnTo>
                  <a:lnTo>
                    <a:pt x="1502620" y="762000"/>
                  </a:lnTo>
                  <a:lnTo>
                    <a:pt x="1511604" y="749300"/>
                  </a:lnTo>
                  <a:close/>
                </a:path>
                <a:path w="3250565" h="1358900">
                  <a:moveTo>
                    <a:pt x="1503093" y="749300"/>
                  </a:moveTo>
                  <a:lnTo>
                    <a:pt x="1500181" y="749300"/>
                  </a:lnTo>
                  <a:lnTo>
                    <a:pt x="1494421" y="761729"/>
                  </a:lnTo>
                  <a:lnTo>
                    <a:pt x="1503093" y="749300"/>
                  </a:lnTo>
                  <a:close/>
                </a:path>
                <a:path w="3250565" h="1358900">
                  <a:moveTo>
                    <a:pt x="1441092" y="737765"/>
                  </a:moveTo>
                  <a:lnTo>
                    <a:pt x="1440046" y="749300"/>
                  </a:lnTo>
                  <a:lnTo>
                    <a:pt x="1448653" y="749300"/>
                  </a:lnTo>
                  <a:lnTo>
                    <a:pt x="1441092" y="737765"/>
                  </a:lnTo>
                  <a:close/>
                </a:path>
                <a:path w="3250565" h="1358900">
                  <a:moveTo>
                    <a:pt x="1441172" y="736887"/>
                  </a:moveTo>
                  <a:lnTo>
                    <a:pt x="1441092" y="737765"/>
                  </a:lnTo>
                  <a:lnTo>
                    <a:pt x="1448653" y="749300"/>
                  </a:lnTo>
                  <a:lnTo>
                    <a:pt x="1441172" y="736887"/>
                  </a:lnTo>
                  <a:close/>
                </a:path>
                <a:path w="3250565" h="1358900">
                  <a:moveTo>
                    <a:pt x="1517562" y="736600"/>
                  </a:moveTo>
                  <a:lnTo>
                    <a:pt x="1441198" y="736600"/>
                  </a:lnTo>
                  <a:lnTo>
                    <a:pt x="1441172" y="736887"/>
                  </a:lnTo>
                  <a:lnTo>
                    <a:pt x="1448653" y="749300"/>
                  </a:lnTo>
                  <a:lnTo>
                    <a:pt x="1521782" y="749300"/>
                  </a:lnTo>
                  <a:lnTo>
                    <a:pt x="1517562" y="736600"/>
                  </a:lnTo>
                  <a:close/>
                </a:path>
                <a:path w="3250565" h="1358900">
                  <a:moveTo>
                    <a:pt x="1537467" y="736600"/>
                  </a:moveTo>
                  <a:lnTo>
                    <a:pt x="1531149" y="736600"/>
                  </a:lnTo>
                  <a:lnTo>
                    <a:pt x="1529906" y="749300"/>
                  </a:lnTo>
                  <a:lnTo>
                    <a:pt x="1537467" y="736600"/>
                  </a:lnTo>
                  <a:close/>
                </a:path>
                <a:path w="3250565" h="1358900">
                  <a:moveTo>
                    <a:pt x="1440999" y="736600"/>
                  </a:moveTo>
                  <a:lnTo>
                    <a:pt x="1440329" y="736600"/>
                  </a:lnTo>
                  <a:lnTo>
                    <a:pt x="1441092" y="737765"/>
                  </a:lnTo>
                  <a:lnTo>
                    <a:pt x="1441172" y="736887"/>
                  </a:lnTo>
                  <a:lnTo>
                    <a:pt x="1440999" y="736600"/>
                  </a:lnTo>
                  <a:close/>
                </a:path>
                <a:path w="3250565" h="1358900">
                  <a:moveTo>
                    <a:pt x="1475219" y="723900"/>
                  </a:moveTo>
                  <a:lnTo>
                    <a:pt x="1448077" y="723900"/>
                  </a:lnTo>
                  <a:lnTo>
                    <a:pt x="1445285" y="736600"/>
                  </a:lnTo>
                  <a:lnTo>
                    <a:pt x="1477731" y="736600"/>
                  </a:lnTo>
                  <a:lnTo>
                    <a:pt x="1475219" y="723900"/>
                  </a:lnTo>
                  <a:close/>
                </a:path>
                <a:path w="3250565" h="1358900">
                  <a:moveTo>
                    <a:pt x="1554279" y="723900"/>
                  </a:moveTo>
                  <a:lnTo>
                    <a:pt x="1498762" y="723900"/>
                  </a:lnTo>
                  <a:lnTo>
                    <a:pt x="1494425" y="736600"/>
                  </a:lnTo>
                  <a:lnTo>
                    <a:pt x="1543938" y="736600"/>
                  </a:lnTo>
                  <a:lnTo>
                    <a:pt x="1554279" y="723900"/>
                  </a:lnTo>
                  <a:close/>
                </a:path>
                <a:path w="3250565" h="1358900">
                  <a:moveTo>
                    <a:pt x="1572647" y="711200"/>
                  </a:moveTo>
                  <a:lnTo>
                    <a:pt x="1481687" y="711200"/>
                  </a:lnTo>
                  <a:lnTo>
                    <a:pt x="1468349" y="723900"/>
                  </a:lnTo>
                  <a:lnTo>
                    <a:pt x="1569576" y="723900"/>
                  </a:lnTo>
                  <a:lnTo>
                    <a:pt x="1572647" y="711200"/>
                  </a:lnTo>
                  <a:close/>
                </a:path>
                <a:path w="3250565" h="1358900">
                  <a:moveTo>
                    <a:pt x="1583663" y="711200"/>
                  </a:moveTo>
                  <a:lnTo>
                    <a:pt x="1572647" y="711200"/>
                  </a:lnTo>
                  <a:lnTo>
                    <a:pt x="1571916" y="723900"/>
                  </a:lnTo>
                  <a:lnTo>
                    <a:pt x="1583048" y="723900"/>
                  </a:lnTo>
                  <a:lnTo>
                    <a:pt x="1583179" y="723780"/>
                  </a:lnTo>
                  <a:lnTo>
                    <a:pt x="1583663" y="711200"/>
                  </a:lnTo>
                  <a:close/>
                </a:path>
                <a:path w="3250565" h="1358900">
                  <a:moveTo>
                    <a:pt x="1601978" y="711200"/>
                  </a:moveTo>
                  <a:lnTo>
                    <a:pt x="1597044" y="711200"/>
                  </a:lnTo>
                  <a:lnTo>
                    <a:pt x="1583179" y="723780"/>
                  </a:lnTo>
                  <a:lnTo>
                    <a:pt x="1599915" y="723900"/>
                  </a:lnTo>
                  <a:lnTo>
                    <a:pt x="1601978" y="711200"/>
                  </a:lnTo>
                  <a:close/>
                </a:path>
                <a:path w="3250565" h="1358900">
                  <a:moveTo>
                    <a:pt x="1624584" y="669527"/>
                  </a:moveTo>
                  <a:lnTo>
                    <a:pt x="1623858" y="673100"/>
                  </a:lnTo>
                  <a:lnTo>
                    <a:pt x="1624585" y="685800"/>
                  </a:lnTo>
                  <a:lnTo>
                    <a:pt x="1628662" y="698500"/>
                  </a:lnTo>
                  <a:lnTo>
                    <a:pt x="1610346" y="698500"/>
                  </a:lnTo>
                  <a:lnTo>
                    <a:pt x="1608816" y="711200"/>
                  </a:lnTo>
                  <a:lnTo>
                    <a:pt x="1605793" y="723900"/>
                  </a:lnTo>
                  <a:lnTo>
                    <a:pt x="1609422" y="711200"/>
                  </a:lnTo>
                  <a:lnTo>
                    <a:pt x="1619129" y="711200"/>
                  </a:lnTo>
                  <a:lnTo>
                    <a:pt x="1628995" y="698500"/>
                  </a:lnTo>
                  <a:lnTo>
                    <a:pt x="1631451" y="685800"/>
                  </a:lnTo>
                  <a:lnTo>
                    <a:pt x="1627346" y="673100"/>
                  </a:lnTo>
                  <a:lnTo>
                    <a:pt x="1624584" y="669527"/>
                  </a:lnTo>
                  <a:close/>
                </a:path>
                <a:path w="3250565" h="1358900">
                  <a:moveTo>
                    <a:pt x="1610346" y="698500"/>
                  </a:moveTo>
                  <a:lnTo>
                    <a:pt x="1513262" y="698500"/>
                  </a:lnTo>
                  <a:lnTo>
                    <a:pt x="1508741" y="711200"/>
                  </a:lnTo>
                  <a:lnTo>
                    <a:pt x="1597287" y="711200"/>
                  </a:lnTo>
                  <a:lnTo>
                    <a:pt x="1610346" y="698500"/>
                  </a:lnTo>
                  <a:close/>
                </a:path>
                <a:path w="3250565" h="1358900">
                  <a:moveTo>
                    <a:pt x="1637535" y="698500"/>
                  </a:moveTo>
                  <a:lnTo>
                    <a:pt x="1635444" y="698500"/>
                  </a:lnTo>
                  <a:lnTo>
                    <a:pt x="1633129" y="711200"/>
                  </a:lnTo>
                  <a:lnTo>
                    <a:pt x="1637423" y="711200"/>
                  </a:lnTo>
                  <a:lnTo>
                    <a:pt x="1637535" y="698500"/>
                  </a:lnTo>
                  <a:close/>
                </a:path>
                <a:path w="3250565" h="1358900">
                  <a:moveTo>
                    <a:pt x="1538105" y="685800"/>
                  </a:moveTo>
                  <a:lnTo>
                    <a:pt x="1526274" y="698500"/>
                  </a:lnTo>
                  <a:lnTo>
                    <a:pt x="1546802" y="698500"/>
                  </a:lnTo>
                  <a:lnTo>
                    <a:pt x="1538105" y="685800"/>
                  </a:lnTo>
                  <a:close/>
                </a:path>
                <a:path w="3250565" h="1358900">
                  <a:moveTo>
                    <a:pt x="1617527" y="660400"/>
                  </a:moveTo>
                  <a:lnTo>
                    <a:pt x="1603177" y="660400"/>
                  </a:lnTo>
                  <a:lnTo>
                    <a:pt x="1593394" y="673100"/>
                  </a:lnTo>
                  <a:lnTo>
                    <a:pt x="1585811" y="685800"/>
                  </a:lnTo>
                  <a:lnTo>
                    <a:pt x="1551844" y="685800"/>
                  </a:lnTo>
                  <a:lnTo>
                    <a:pt x="1551627" y="698500"/>
                  </a:lnTo>
                  <a:lnTo>
                    <a:pt x="1628662" y="698500"/>
                  </a:lnTo>
                  <a:lnTo>
                    <a:pt x="1624585" y="685800"/>
                  </a:lnTo>
                  <a:lnTo>
                    <a:pt x="1623858" y="673100"/>
                  </a:lnTo>
                  <a:lnTo>
                    <a:pt x="1624584" y="669527"/>
                  </a:lnTo>
                  <a:lnTo>
                    <a:pt x="1617527" y="660400"/>
                  </a:lnTo>
                  <a:close/>
                </a:path>
                <a:path w="3250565" h="1358900">
                  <a:moveTo>
                    <a:pt x="1740853" y="647700"/>
                  </a:moveTo>
                  <a:lnTo>
                    <a:pt x="1634505" y="647700"/>
                  </a:lnTo>
                  <a:lnTo>
                    <a:pt x="1626439" y="660400"/>
                  </a:lnTo>
                  <a:lnTo>
                    <a:pt x="1624584" y="669527"/>
                  </a:lnTo>
                  <a:lnTo>
                    <a:pt x="1627346" y="673100"/>
                  </a:lnTo>
                  <a:lnTo>
                    <a:pt x="1631451" y="685800"/>
                  </a:lnTo>
                  <a:lnTo>
                    <a:pt x="1628995" y="698500"/>
                  </a:lnTo>
                  <a:lnTo>
                    <a:pt x="1642599" y="698500"/>
                  </a:lnTo>
                  <a:lnTo>
                    <a:pt x="1643125" y="685800"/>
                  </a:lnTo>
                  <a:lnTo>
                    <a:pt x="1657141" y="685800"/>
                  </a:lnTo>
                  <a:lnTo>
                    <a:pt x="1673323" y="673100"/>
                  </a:lnTo>
                  <a:lnTo>
                    <a:pt x="1698143" y="673100"/>
                  </a:lnTo>
                  <a:lnTo>
                    <a:pt x="1714802" y="660400"/>
                  </a:lnTo>
                  <a:lnTo>
                    <a:pt x="1725891" y="660400"/>
                  </a:lnTo>
                  <a:lnTo>
                    <a:pt x="1740853" y="647700"/>
                  </a:lnTo>
                  <a:close/>
                </a:path>
                <a:path w="3250565" h="1358900">
                  <a:moveTo>
                    <a:pt x="1679625" y="673780"/>
                  </a:moveTo>
                  <a:lnTo>
                    <a:pt x="1666887" y="685800"/>
                  </a:lnTo>
                  <a:lnTo>
                    <a:pt x="1642599" y="698500"/>
                  </a:lnTo>
                  <a:lnTo>
                    <a:pt x="1661082" y="698500"/>
                  </a:lnTo>
                  <a:lnTo>
                    <a:pt x="1672793" y="685800"/>
                  </a:lnTo>
                  <a:lnTo>
                    <a:pt x="1673875" y="685800"/>
                  </a:lnTo>
                  <a:lnTo>
                    <a:pt x="1679625" y="673780"/>
                  </a:lnTo>
                  <a:close/>
                </a:path>
                <a:path w="3250565" h="1358900">
                  <a:moveTo>
                    <a:pt x="1587752" y="673100"/>
                  </a:moveTo>
                  <a:lnTo>
                    <a:pt x="1577711" y="673100"/>
                  </a:lnTo>
                  <a:lnTo>
                    <a:pt x="1566944" y="685800"/>
                  </a:lnTo>
                  <a:lnTo>
                    <a:pt x="1585811" y="685800"/>
                  </a:lnTo>
                  <a:lnTo>
                    <a:pt x="1587752" y="673100"/>
                  </a:lnTo>
                  <a:close/>
                </a:path>
                <a:path w="3250565" h="1358900">
                  <a:moveTo>
                    <a:pt x="1688024" y="673100"/>
                  </a:moveTo>
                  <a:lnTo>
                    <a:pt x="1680347" y="673100"/>
                  </a:lnTo>
                  <a:lnTo>
                    <a:pt x="1680093" y="673339"/>
                  </a:lnTo>
                  <a:lnTo>
                    <a:pt x="1687489" y="685800"/>
                  </a:lnTo>
                  <a:lnTo>
                    <a:pt x="1688827" y="685800"/>
                  </a:lnTo>
                  <a:lnTo>
                    <a:pt x="1688024" y="673100"/>
                  </a:lnTo>
                  <a:close/>
                </a:path>
                <a:path w="3250565" h="1358900">
                  <a:moveTo>
                    <a:pt x="1696342" y="673100"/>
                  </a:moveTo>
                  <a:lnTo>
                    <a:pt x="1691892" y="673100"/>
                  </a:lnTo>
                  <a:lnTo>
                    <a:pt x="1688827" y="685800"/>
                  </a:lnTo>
                  <a:lnTo>
                    <a:pt x="1698310" y="685800"/>
                  </a:lnTo>
                  <a:lnTo>
                    <a:pt x="1696342" y="673100"/>
                  </a:lnTo>
                  <a:close/>
                </a:path>
                <a:path w="3250565" h="1358900">
                  <a:moveTo>
                    <a:pt x="1679951" y="673100"/>
                  </a:moveTo>
                  <a:lnTo>
                    <a:pt x="1679625" y="673780"/>
                  </a:lnTo>
                  <a:lnTo>
                    <a:pt x="1680093" y="673339"/>
                  </a:lnTo>
                  <a:lnTo>
                    <a:pt x="1679951" y="673100"/>
                  </a:lnTo>
                  <a:close/>
                </a:path>
                <a:path w="3250565" h="1358900">
                  <a:moveTo>
                    <a:pt x="1725891" y="660400"/>
                  </a:moveTo>
                  <a:lnTo>
                    <a:pt x="1724622" y="660400"/>
                  </a:lnTo>
                  <a:lnTo>
                    <a:pt x="1724400" y="673100"/>
                  </a:lnTo>
                  <a:lnTo>
                    <a:pt x="1725891" y="660400"/>
                  </a:lnTo>
                  <a:close/>
                </a:path>
                <a:path w="3250565" h="1358900">
                  <a:moveTo>
                    <a:pt x="1749301" y="647700"/>
                  </a:moveTo>
                  <a:lnTo>
                    <a:pt x="1740853" y="647700"/>
                  </a:lnTo>
                  <a:lnTo>
                    <a:pt x="1742990" y="660400"/>
                  </a:lnTo>
                  <a:lnTo>
                    <a:pt x="1752684" y="660400"/>
                  </a:lnTo>
                  <a:lnTo>
                    <a:pt x="1749301" y="647700"/>
                  </a:lnTo>
                  <a:close/>
                </a:path>
                <a:path w="3250565" h="1358900">
                  <a:moveTo>
                    <a:pt x="1771935" y="635000"/>
                  </a:moveTo>
                  <a:lnTo>
                    <a:pt x="1679077" y="635000"/>
                  </a:lnTo>
                  <a:lnTo>
                    <a:pt x="1680098" y="647700"/>
                  </a:lnTo>
                  <a:lnTo>
                    <a:pt x="1750885" y="647700"/>
                  </a:lnTo>
                  <a:lnTo>
                    <a:pt x="1771460" y="636730"/>
                  </a:lnTo>
                  <a:lnTo>
                    <a:pt x="1771935" y="635000"/>
                  </a:lnTo>
                  <a:close/>
                </a:path>
                <a:path w="3250565" h="1358900">
                  <a:moveTo>
                    <a:pt x="1772010" y="636437"/>
                  </a:moveTo>
                  <a:lnTo>
                    <a:pt x="1771460" y="636730"/>
                  </a:lnTo>
                  <a:lnTo>
                    <a:pt x="1768448" y="647700"/>
                  </a:lnTo>
                  <a:lnTo>
                    <a:pt x="1772591" y="647700"/>
                  </a:lnTo>
                  <a:lnTo>
                    <a:pt x="1772010" y="636437"/>
                  </a:lnTo>
                  <a:close/>
                </a:path>
                <a:path w="3250565" h="1358900">
                  <a:moveTo>
                    <a:pt x="1784948" y="635000"/>
                  </a:moveTo>
                  <a:lnTo>
                    <a:pt x="1774706" y="635000"/>
                  </a:lnTo>
                  <a:lnTo>
                    <a:pt x="1777028" y="647700"/>
                  </a:lnTo>
                  <a:lnTo>
                    <a:pt x="1780863" y="647700"/>
                  </a:lnTo>
                  <a:lnTo>
                    <a:pt x="1784948" y="635000"/>
                  </a:lnTo>
                  <a:close/>
                </a:path>
                <a:path w="3250565" h="1358900">
                  <a:moveTo>
                    <a:pt x="1802918" y="635000"/>
                  </a:moveTo>
                  <a:lnTo>
                    <a:pt x="1784948" y="635000"/>
                  </a:lnTo>
                  <a:lnTo>
                    <a:pt x="1788025" y="647700"/>
                  </a:lnTo>
                  <a:lnTo>
                    <a:pt x="1799278" y="647700"/>
                  </a:lnTo>
                  <a:lnTo>
                    <a:pt x="1802918" y="635000"/>
                  </a:lnTo>
                  <a:close/>
                </a:path>
                <a:path w="3250565" h="1358900">
                  <a:moveTo>
                    <a:pt x="1774706" y="635000"/>
                  </a:moveTo>
                  <a:lnTo>
                    <a:pt x="1771935" y="635000"/>
                  </a:lnTo>
                  <a:lnTo>
                    <a:pt x="1772010" y="636437"/>
                  </a:lnTo>
                  <a:lnTo>
                    <a:pt x="1774706" y="635000"/>
                  </a:lnTo>
                  <a:close/>
                </a:path>
                <a:path w="3250565" h="1358900">
                  <a:moveTo>
                    <a:pt x="1774417" y="622300"/>
                  </a:moveTo>
                  <a:lnTo>
                    <a:pt x="1704709" y="622300"/>
                  </a:lnTo>
                  <a:lnTo>
                    <a:pt x="1698200" y="635000"/>
                  </a:lnTo>
                  <a:lnTo>
                    <a:pt x="1773568" y="635000"/>
                  </a:lnTo>
                  <a:lnTo>
                    <a:pt x="1774417" y="622300"/>
                  </a:lnTo>
                  <a:close/>
                </a:path>
                <a:path w="3250565" h="1358900">
                  <a:moveTo>
                    <a:pt x="1790485" y="622300"/>
                  </a:moveTo>
                  <a:lnTo>
                    <a:pt x="1774417" y="622300"/>
                  </a:lnTo>
                  <a:lnTo>
                    <a:pt x="1777523" y="635000"/>
                  </a:lnTo>
                  <a:lnTo>
                    <a:pt x="1790370" y="635000"/>
                  </a:lnTo>
                  <a:lnTo>
                    <a:pt x="1790485" y="622300"/>
                  </a:lnTo>
                  <a:close/>
                </a:path>
                <a:path w="3250565" h="1358900">
                  <a:moveTo>
                    <a:pt x="1800767" y="622300"/>
                  </a:moveTo>
                  <a:lnTo>
                    <a:pt x="1795658" y="622300"/>
                  </a:lnTo>
                  <a:lnTo>
                    <a:pt x="1790370" y="635000"/>
                  </a:lnTo>
                  <a:lnTo>
                    <a:pt x="1803009" y="635000"/>
                  </a:lnTo>
                  <a:lnTo>
                    <a:pt x="1800767" y="622300"/>
                  </a:lnTo>
                  <a:close/>
                </a:path>
                <a:path w="3250565" h="1358900">
                  <a:moveTo>
                    <a:pt x="1834422" y="622300"/>
                  </a:moveTo>
                  <a:lnTo>
                    <a:pt x="1828965" y="622300"/>
                  </a:lnTo>
                  <a:lnTo>
                    <a:pt x="1830861" y="635000"/>
                  </a:lnTo>
                  <a:lnTo>
                    <a:pt x="1834422" y="622300"/>
                  </a:lnTo>
                  <a:close/>
                </a:path>
                <a:path w="3250565" h="1358900">
                  <a:moveTo>
                    <a:pt x="1845686" y="609600"/>
                  </a:moveTo>
                  <a:lnTo>
                    <a:pt x="1742553" y="609600"/>
                  </a:lnTo>
                  <a:lnTo>
                    <a:pt x="1741042" y="622300"/>
                  </a:lnTo>
                  <a:lnTo>
                    <a:pt x="1844850" y="622300"/>
                  </a:lnTo>
                  <a:lnTo>
                    <a:pt x="1845686" y="609600"/>
                  </a:lnTo>
                  <a:close/>
                </a:path>
                <a:path w="3250565" h="1358900">
                  <a:moveTo>
                    <a:pt x="1860684" y="609600"/>
                  </a:moveTo>
                  <a:lnTo>
                    <a:pt x="1846653" y="609600"/>
                  </a:lnTo>
                  <a:lnTo>
                    <a:pt x="1850220" y="622300"/>
                  </a:lnTo>
                  <a:lnTo>
                    <a:pt x="1858860" y="622300"/>
                  </a:lnTo>
                  <a:lnTo>
                    <a:pt x="1860684" y="609600"/>
                  </a:lnTo>
                  <a:close/>
                </a:path>
                <a:path w="3250565" h="1358900">
                  <a:moveTo>
                    <a:pt x="1779403" y="596900"/>
                  </a:moveTo>
                  <a:lnTo>
                    <a:pt x="1772791" y="596900"/>
                  </a:lnTo>
                  <a:lnTo>
                    <a:pt x="1765659" y="609600"/>
                  </a:lnTo>
                  <a:lnTo>
                    <a:pt x="1773748" y="609600"/>
                  </a:lnTo>
                  <a:lnTo>
                    <a:pt x="1779403" y="596900"/>
                  </a:lnTo>
                  <a:close/>
                </a:path>
                <a:path w="3250565" h="1358900">
                  <a:moveTo>
                    <a:pt x="1779403" y="596900"/>
                  </a:moveTo>
                  <a:lnTo>
                    <a:pt x="1773748" y="609600"/>
                  </a:lnTo>
                  <a:lnTo>
                    <a:pt x="1776004" y="609600"/>
                  </a:lnTo>
                  <a:lnTo>
                    <a:pt x="1779403" y="596900"/>
                  </a:lnTo>
                  <a:close/>
                </a:path>
                <a:path w="3250565" h="1358900">
                  <a:moveTo>
                    <a:pt x="1804360" y="596900"/>
                  </a:moveTo>
                  <a:lnTo>
                    <a:pt x="1779403" y="596900"/>
                  </a:lnTo>
                  <a:lnTo>
                    <a:pt x="1776004" y="609600"/>
                  </a:lnTo>
                  <a:lnTo>
                    <a:pt x="1805925" y="609600"/>
                  </a:lnTo>
                  <a:lnTo>
                    <a:pt x="1804360" y="596900"/>
                  </a:lnTo>
                  <a:close/>
                </a:path>
                <a:path w="3250565" h="1358900">
                  <a:moveTo>
                    <a:pt x="1811869" y="609165"/>
                  </a:moveTo>
                  <a:lnTo>
                    <a:pt x="1811416" y="609600"/>
                  </a:lnTo>
                  <a:lnTo>
                    <a:pt x="1811909" y="609600"/>
                  </a:lnTo>
                  <a:lnTo>
                    <a:pt x="1811869" y="609165"/>
                  </a:lnTo>
                  <a:close/>
                </a:path>
                <a:path w="3250565" h="1358900">
                  <a:moveTo>
                    <a:pt x="1861562" y="596900"/>
                  </a:moveTo>
                  <a:lnTo>
                    <a:pt x="1824662" y="596900"/>
                  </a:lnTo>
                  <a:lnTo>
                    <a:pt x="1812372" y="608683"/>
                  </a:lnTo>
                  <a:lnTo>
                    <a:pt x="1811909" y="609600"/>
                  </a:lnTo>
                  <a:lnTo>
                    <a:pt x="1858511" y="609600"/>
                  </a:lnTo>
                  <a:lnTo>
                    <a:pt x="1861562" y="596900"/>
                  </a:lnTo>
                  <a:close/>
                </a:path>
                <a:path w="3250565" h="1358900">
                  <a:moveTo>
                    <a:pt x="1888400" y="596900"/>
                  </a:moveTo>
                  <a:lnTo>
                    <a:pt x="1879059" y="596900"/>
                  </a:lnTo>
                  <a:lnTo>
                    <a:pt x="1872749" y="609600"/>
                  </a:lnTo>
                  <a:lnTo>
                    <a:pt x="1878729" y="609600"/>
                  </a:lnTo>
                  <a:lnTo>
                    <a:pt x="1888400" y="596900"/>
                  </a:lnTo>
                  <a:close/>
                </a:path>
                <a:path w="3250565" h="1358900">
                  <a:moveTo>
                    <a:pt x="1896687" y="596900"/>
                  </a:moveTo>
                  <a:lnTo>
                    <a:pt x="1891598" y="596900"/>
                  </a:lnTo>
                  <a:lnTo>
                    <a:pt x="1893194" y="609600"/>
                  </a:lnTo>
                  <a:lnTo>
                    <a:pt x="1896687" y="596900"/>
                  </a:lnTo>
                  <a:close/>
                </a:path>
                <a:path w="3250565" h="1358900">
                  <a:moveTo>
                    <a:pt x="1818323" y="596900"/>
                  </a:moveTo>
                  <a:lnTo>
                    <a:pt x="1810749" y="596900"/>
                  </a:lnTo>
                  <a:lnTo>
                    <a:pt x="1811869" y="609165"/>
                  </a:lnTo>
                  <a:lnTo>
                    <a:pt x="1812372" y="608683"/>
                  </a:lnTo>
                  <a:lnTo>
                    <a:pt x="1818323" y="596900"/>
                  </a:lnTo>
                  <a:close/>
                </a:path>
                <a:path w="3250565" h="1358900">
                  <a:moveTo>
                    <a:pt x="1804311" y="584200"/>
                  </a:moveTo>
                  <a:lnTo>
                    <a:pt x="1795962" y="584200"/>
                  </a:lnTo>
                  <a:lnTo>
                    <a:pt x="1789949" y="596900"/>
                  </a:lnTo>
                  <a:lnTo>
                    <a:pt x="1812601" y="596900"/>
                  </a:lnTo>
                  <a:lnTo>
                    <a:pt x="1804311" y="584200"/>
                  </a:lnTo>
                  <a:close/>
                </a:path>
                <a:path w="3250565" h="1358900">
                  <a:moveTo>
                    <a:pt x="1827362" y="571500"/>
                  </a:moveTo>
                  <a:lnTo>
                    <a:pt x="1816508" y="571500"/>
                  </a:lnTo>
                  <a:lnTo>
                    <a:pt x="1812244" y="584200"/>
                  </a:lnTo>
                  <a:lnTo>
                    <a:pt x="1818009" y="596900"/>
                  </a:lnTo>
                  <a:lnTo>
                    <a:pt x="1899329" y="596900"/>
                  </a:lnTo>
                  <a:lnTo>
                    <a:pt x="1900207" y="584200"/>
                  </a:lnTo>
                  <a:lnTo>
                    <a:pt x="1824118" y="584200"/>
                  </a:lnTo>
                  <a:lnTo>
                    <a:pt x="1827362" y="571500"/>
                  </a:lnTo>
                  <a:close/>
                </a:path>
                <a:path w="3250565" h="1358900">
                  <a:moveTo>
                    <a:pt x="1910454" y="571500"/>
                  </a:moveTo>
                  <a:lnTo>
                    <a:pt x="1827362" y="571500"/>
                  </a:lnTo>
                  <a:lnTo>
                    <a:pt x="1828473" y="584200"/>
                  </a:lnTo>
                  <a:lnTo>
                    <a:pt x="1909292" y="584200"/>
                  </a:lnTo>
                  <a:lnTo>
                    <a:pt x="1910454" y="571500"/>
                  </a:lnTo>
                  <a:close/>
                </a:path>
                <a:path w="3250565" h="1358900">
                  <a:moveTo>
                    <a:pt x="1859017" y="558800"/>
                  </a:moveTo>
                  <a:lnTo>
                    <a:pt x="1853594" y="558800"/>
                  </a:lnTo>
                  <a:lnTo>
                    <a:pt x="1854002" y="571500"/>
                  </a:lnTo>
                  <a:lnTo>
                    <a:pt x="1859017" y="558800"/>
                  </a:lnTo>
                  <a:close/>
                </a:path>
                <a:path w="3250565" h="1358900">
                  <a:moveTo>
                    <a:pt x="1963347" y="558800"/>
                  </a:moveTo>
                  <a:lnTo>
                    <a:pt x="1868211" y="558800"/>
                  </a:lnTo>
                  <a:lnTo>
                    <a:pt x="1863711" y="571500"/>
                  </a:lnTo>
                  <a:lnTo>
                    <a:pt x="1962980" y="571500"/>
                  </a:lnTo>
                  <a:lnTo>
                    <a:pt x="1963347" y="558800"/>
                  </a:lnTo>
                  <a:close/>
                </a:path>
                <a:path w="3250565" h="1358900">
                  <a:moveTo>
                    <a:pt x="1989924" y="558800"/>
                  </a:moveTo>
                  <a:lnTo>
                    <a:pt x="1971045" y="558800"/>
                  </a:lnTo>
                  <a:lnTo>
                    <a:pt x="1971056" y="571500"/>
                  </a:lnTo>
                  <a:lnTo>
                    <a:pt x="1989924" y="558800"/>
                  </a:lnTo>
                  <a:close/>
                </a:path>
                <a:path w="3250565" h="1358900">
                  <a:moveTo>
                    <a:pt x="1873691" y="546100"/>
                  </a:moveTo>
                  <a:lnTo>
                    <a:pt x="1868502" y="546100"/>
                  </a:lnTo>
                  <a:lnTo>
                    <a:pt x="1870148" y="558800"/>
                  </a:lnTo>
                  <a:lnTo>
                    <a:pt x="1873691" y="546100"/>
                  </a:lnTo>
                  <a:close/>
                </a:path>
                <a:path w="3250565" h="1358900">
                  <a:moveTo>
                    <a:pt x="1985790" y="546100"/>
                  </a:moveTo>
                  <a:lnTo>
                    <a:pt x="1884539" y="546100"/>
                  </a:lnTo>
                  <a:lnTo>
                    <a:pt x="1871317" y="558800"/>
                  </a:lnTo>
                  <a:lnTo>
                    <a:pt x="1978900" y="558800"/>
                  </a:lnTo>
                  <a:lnTo>
                    <a:pt x="1985790" y="546100"/>
                  </a:lnTo>
                  <a:close/>
                </a:path>
                <a:path w="3250565" h="1358900">
                  <a:moveTo>
                    <a:pt x="2001785" y="546100"/>
                  </a:moveTo>
                  <a:lnTo>
                    <a:pt x="1991260" y="546100"/>
                  </a:lnTo>
                  <a:lnTo>
                    <a:pt x="1982951" y="558800"/>
                  </a:lnTo>
                  <a:lnTo>
                    <a:pt x="1998198" y="558800"/>
                  </a:lnTo>
                  <a:lnTo>
                    <a:pt x="2001785" y="546100"/>
                  </a:lnTo>
                  <a:close/>
                </a:path>
                <a:path w="3250565" h="1358900">
                  <a:moveTo>
                    <a:pt x="2009195" y="546100"/>
                  </a:moveTo>
                  <a:lnTo>
                    <a:pt x="2001785" y="546100"/>
                  </a:lnTo>
                  <a:lnTo>
                    <a:pt x="2006594" y="558800"/>
                  </a:lnTo>
                  <a:lnTo>
                    <a:pt x="2009195" y="546100"/>
                  </a:lnTo>
                  <a:close/>
                </a:path>
                <a:path w="3250565" h="1358900">
                  <a:moveTo>
                    <a:pt x="2011840" y="533400"/>
                  </a:moveTo>
                  <a:lnTo>
                    <a:pt x="1928178" y="533400"/>
                  </a:lnTo>
                  <a:lnTo>
                    <a:pt x="1918205" y="546100"/>
                  </a:lnTo>
                  <a:lnTo>
                    <a:pt x="2019154" y="546100"/>
                  </a:lnTo>
                  <a:lnTo>
                    <a:pt x="2011840" y="533400"/>
                  </a:lnTo>
                  <a:close/>
                </a:path>
                <a:path w="3250565" h="1358900">
                  <a:moveTo>
                    <a:pt x="2014172" y="533400"/>
                  </a:moveTo>
                  <a:lnTo>
                    <a:pt x="2011840" y="533400"/>
                  </a:lnTo>
                  <a:lnTo>
                    <a:pt x="2019154" y="546100"/>
                  </a:lnTo>
                  <a:lnTo>
                    <a:pt x="2020740" y="546100"/>
                  </a:lnTo>
                  <a:lnTo>
                    <a:pt x="2014172" y="533400"/>
                  </a:lnTo>
                  <a:close/>
                </a:path>
                <a:path w="3250565" h="1358900">
                  <a:moveTo>
                    <a:pt x="2039144" y="533400"/>
                  </a:moveTo>
                  <a:lnTo>
                    <a:pt x="2014172" y="533400"/>
                  </a:lnTo>
                  <a:lnTo>
                    <a:pt x="2020740" y="546100"/>
                  </a:lnTo>
                  <a:lnTo>
                    <a:pt x="2030991" y="546100"/>
                  </a:lnTo>
                  <a:lnTo>
                    <a:pt x="2039144" y="533400"/>
                  </a:lnTo>
                  <a:close/>
                </a:path>
                <a:path w="3250565" h="1358900">
                  <a:moveTo>
                    <a:pt x="1994469" y="508000"/>
                  </a:moveTo>
                  <a:lnTo>
                    <a:pt x="1982595" y="508000"/>
                  </a:lnTo>
                  <a:lnTo>
                    <a:pt x="1979652" y="520700"/>
                  </a:lnTo>
                  <a:lnTo>
                    <a:pt x="1957362" y="520700"/>
                  </a:lnTo>
                  <a:lnTo>
                    <a:pt x="1948732" y="533400"/>
                  </a:lnTo>
                  <a:lnTo>
                    <a:pt x="2008586" y="533400"/>
                  </a:lnTo>
                  <a:lnTo>
                    <a:pt x="2008558" y="526742"/>
                  </a:lnTo>
                  <a:lnTo>
                    <a:pt x="2006261" y="520700"/>
                  </a:lnTo>
                  <a:lnTo>
                    <a:pt x="1994469" y="508000"/>
                  </a:lnTo>
                  <a:close/>
                </a:path>
                <a:path w="3250565" h="1358900">
                  <a:moveTo>
                    <a:pt x="2008558" y="526742"/>
                  </a:moveTo>
                  <a:lnTo>
                    <a:pt x="2008586" y="533400"/>
                  </a:lnTo>
                  <a:lnTo>
                    <a:pt x="2011087" y="533400"/>
                  </a:lnTo>
                  <a:lnTo>
                    <a:pt x="2008558" y="526742"/>
                  </a:lnTo>
                  <a:close/>
                </a:path>
                <a:path w="3250565" h="1358900">
                  <a:moveTo>
                    <a:pt x="2062238" y="520700"/>
                  </a:moveTo>
                  <a:lnTo>
                    <a:pt x="2008531" y="520700"/>
                  </a:lnTo>
                  <a:lnTo>
                    <a:pt x="2008558" y="526742"/>
                  </a:lnTo>
                  <a:lnTo>
                    <a:pt x="2011087" y="533400"/>
                  </a:lnTo>
                  <a:lnTo>
                    <a:pt x="2054938" y="533400"/>
                  </a:lnTo>
                  <a:lnTo>
                    <a:pt x="2062238" y="520700"/>
                  </a:lnTo>
                  <a:close/>
                </a:path>
                <a:path w="3250565" h="1358900">
                  <a:moveTo>
                    <a:pt x="2082776" y="508000"/>
                  </a:moveTo>
                  <a:lnTo>
                    <a:pt x="2015086" y="508000"/>
                  </a:lnTo>
                  <a:lnTo>
                    <a:pt x="2018026" y="520700"/>
                  </a:lnTo>
                  <a:lnTo>
                    <a:pt x="2077574" y="520700"/>
                  </a:lnTo>
                  <a:lnTo>
                    <a:pt x="2082776" y="508000"/>
                  </a:lnTo>
                  <a:close/>
                </a:path>
                <a:path w="3250565" h="1358900">
                  <a:moveTo>
                    <a:pt x="2105974" y="508000"/>
                  </a:moveTo>
                  <a:lnTo>
                    <a:pt x="2089638" y="508000"/>
                  </a:lnTo>
                  <a:lnTo>
                    <a:pt x="2092518" y="520700"/>
                  </a:lnTo>
                  <a:lnTo>
                    <a:pt x="2105974" y="508000"/>
                  </a:lnTo>
                  <a:close/>
                </a:path>
                <a:path w="3250565" h="1358900">
                  <a:moveTo>
                    <a:pt x="2107593" y="520009"/>
                  </a:moveTo>
                  <a:lnTo>
                    <a:pt x="2107218" y="520700"/>
                  </a:lnTo>
                  <a:lnTo>
                    <a:pt x="2107687" y="520700"/>
                  </a:lnTo>
                  <a:lnTo>
                    <a:pt x="2107593" y="520009"/>
                  </a:lnTo>
                  <a:close/>
                </a:path>
                <a:path w="3250565" h="1358900">
                  <a:moveTo>
                    <a:pt x="2114130" y="508000"/>
                  </a:moveTo>
                  <a:lnTo>
                    <a:pt x="2105974" y="508000"/>
                  </a:lnTo>
                  <a:lnTo>
                    <a:pt x="2107593" y="520009"/>
                  </a:lnTo>
                  <a:lnTo>
                    <a:pt x="2114130" y="508000"/>
                  </a:lnTo>
                  <a:close/>
                </a:path>
                <a:path w="3250565" h="1358900">
                  <a:moveTo>
                    <a:pt x="2012783" y="495300"/>
                  </a:moveTo>
                  <a:lnTo>
                    <a:pt x="2006987" y="495300"/>
                  </a:lnTo>
                  <a:lnTo>
                    <a:pt x="2006593" y="508000"/>
                  </a:lnTo>
                  <a:lnTo>
                    <a:pt x="2020499" y="508000"/>
                  </a:lnTo>
                  <a:lnTo>
                    <a:pt x="2012783" y="495300"/>
                  </a:lnTo>
                  <a:close/>
                </a:path>
                <a:path w="3250565" h="1358900">
                  <a:moveTo>
                    <a:pt x="2081524" y="495300"/>
                  </a:moveTo>
                  <a:lnTo>
                    <a:pt x="2030555" y="495300"/>
                  </a:lnTo>
                  <a:lnTo>
                    <a:pt x="2020499" y="508000"/>
                  </a:lnTo>
                  <a:lnTo>
                    <a:pt x="2079421" y="508000"/>
                  </a:lnTo>
                  <a:lnTo>
                    <a:pt x="2081524" y="495300"/>
                  </a:lnTo>
                  <a:close/>
                </a:path>
                <a:path w="3250565" h="1358900">
                  <a:moveTo>
                    <a:pt x="2118758" y="495300"/>
                  </a:moveTo>
                  <a:lnTo>
                    <a:pt x="2094874" y="495300"/>
                  </a:lnTo>
                  <a:lnTo>
                    <a:pt x="2094297" y="508000"/>
                  </a:lnTo>
                  <a:lnTo>
                    <a:pt x="2104344" y="508000"/>
                  </a:lnTo>
                  <a:lnTo>
                    <a:pt x="2118637" y="497962"/>
                  </a:lnTo>
                  <a:lnTo>
                    <a:pt x="2118758" y="495300"/>
                  </a:lnTo>
                  <a:close/>
                </a:path>
                <a:path w="3250565" h="1358900">
                  <a:moveTo>
                    <a:pt x="2153032" y="495300"/>
                  </a:moveTo>
                  <a:lnTo>
                    <a:pt x="2140034" y="495300"/>
                  </a:lnTo>
                  <a:lnTo>
                    <a:pt x="2128810" y="508000"/>
                  </a:lnTo>
                  <a:lnTo>
                    <a:pt x="2134591" y="508000"/>
                  </a:lnTo>
                  <a:lnTo>
                    <a:pt x="2153032" y="495300"/>
                  </a:lnTo>
                  <a:close/>
                </a:path>
                <a:path w="3250565" h="1358900">
                  <a:moveTo>
                    <a:pt x="2122428" y="495300"/>
                  </a:moveTo>
                  <a:lnTo>
                    <a:pt x="2118758" y="495300"/>
                  </a:lnTo>
                  <a:lnTo>
                    <a:pt x="2118637" y="497962"/>
                  </a:lnTo>
                  <a:lnTo>
                    <a:pt x="2122428" y="495300"/>
                  </a:lnTo>
                  <a:close/>
                </a:path>
                <a:path w="3250565" h="1358900">
                  <a:moveTo>
                    <a:pt x="2147282" y="482600"/>
                  </a:moveTo>
                  <a:lnTo>
                    <a:pt x="2047842" y="482600"/>
                  </a:lnTo>
                  <a:lnTo>
                    <a:pt x="2035368" y="495300"/>
                  </a:lnTo>
                  <a:lnTo>
                    <a:pt x="2151385" y="495300"/>
                  </a:lnTo>
                  <a:lnTo>
                    <a:pt x="2147282" y="482600"/>
                  </a:lnTo>
                  <a:close/>
                </a:path>
                <a:path w="3250565" h="1358900">
                  <a:moveTo>
                    <a:pt x="2158420" y="482600"/>
                  </a:moveTo>
                  <a:lnTo>
                    <a:pt x="2148651" y="482600"/>
                  </a:lnTo>
                  <a:lnTo>
                    <a:pt x="2151385" y="495300"/>
                  </a:lnTo>
                  <a:lnTo>
                    <a:pt x="2155689" y="495300"/>
                  </a:lnTo>
                  <a:lnTo>
                    <a:pt x="2158420" y="482600"/>
                  </a:lnTo>
                  <a:close/>
                </a:path>
                <a:path w="3250565" h="1358900">
                  <a:moveTo>
                    <a:pt x="2064425" y="469900"/>
                  </a:moveTo>
                  <a:lnTo>
                    <a:pt x="2055249" y="482600"/>
                  </a:lnTo>
                  <a:lnTo>
                    <a:pt x="2072861" y="482600"/>
                  </a:lnTo>
                  <a:lnTo>
                    <a:pt x="2064425" y="469900"/>
                  </a:lnTo>
                  <a:close/>
                </a:path>
                <a:path w="3250565" h="1358900">
                  <a:moveTo>
                    <a:pt x="2192567" y="469900"/>
                  </a:moveTo>
                  <a:lnTo>
                    <a:pt x="2075995" y="469900"/>
                  </a:lnTo>
                  <a:lnTo>
                    <a:pt x="2072861" y="482600"/>
                  </a:lnTo>
                  <a:lnTo>
                    <a:pt x="2186063" y="482600"/>
                  </a:lnTo>
                  <a:lnTo>
                    <a:pt x="2192567" y="469900"/>
                  </a:lnTo>
                  <a:close/>
                </a:path>
                <a:path w="3250565" h="1358900">
                  <a:moveTo>
                    <a:pt x="2198449" y="469900"/>
                  </a:moveTo>
                  <a:lnTo>
                    <a:pt x="2192567" y="469900"/>
                  </a:lnTo>
                  <a:lnTo>
                    <a:pt x="2201155" y="482600"/>
                  </a:lnTo>
                  <a:lnTo>
                    <a:pt x="2198449" y="469900"/>
                  </a:lnTo>
                  <a:close/>
                </a:path>
                <a:path w="3250565" h="1358900">
                  <a:moveTo>
                    <a:pt x="2188968" y="457200"/>
                  </a:moveTo>
                  <a:lnTo>
                    <a:pt x="2103087" y="457200"/>
                  </a:lnTo>
                  <a:lnTo>
                    <a:pt x="2102413" y="469900"/>
                  </a:lnTo>
                  <a:lnTo>
                    <a:pt x="2188095" y="469900"/>
                  </a:lnTo>
                  <a:lnTo>
                    <a:pt x="2188968" y="457200"/>
                  </a:lnTo>
                  <a:close/>
                </a:path>
                <a:path w="3250565" h="1358900">
                  <a:moveTo>
                    <a:pt x="2207012" y="457200"/>
                  </a:moveTo>
                  <a:lnTo>
                    <a:pt x="2191028" y="457200"/>
                  </a:lnTo>
                  <a:lnTo>
                    <a:pt x="2188689" y="469900"/>
                  </a:lnTo>
                  <a:lnTo>
                    <a:pt x="2210284" y="469900"/>
                  </a:lnTo>
                  <a:lnTo>
                    <a:pt x="2207012" y="457200"/>
                  </a:lnTo>
                  <a:close/>
                </a:path>
                <a:path w="3250565" h="1358900">
                  <a:moveTo>
                    <a:pt x="2218961" y="457200"/>
                  </a:moveTo>
                  <a:lnTo>
                    <a:pt x="2214769" y="457200"/>
                  </a:lnTo>
                  <a:lnTo>
                    <a:pt x="2210284" y="469900"/>
                  </a:lnTo>
                  <a:lnTo>
                    <a:pt x="2213583" y="469900"/>
                  </a:lnTo>
                  <a:lnTo>
                    <a:pt x="2217459" y="463469"/>
                  </a:lnTo>
                  <a:lnTo>
                    <a:pt x="2218961" y="457200"/>
                  </a:lnTo>
                  <a:close/>
                </a:path>
                <a:path w="3250565" h="1358900">
                  <a:moveTo>
                    <a:pt x="2222539" y="457200"/>
                  </a:moveTo>
                  <a:lnTo>
                    <a:pt x="2221237" y="457200"/>
                  </a:lnTo>
                  <a:lnTo>
                    <a:pt x="2217459" y="463469"/>
                  </a:lnTo>
                  <a:lnTo>
                    <a:pt x="2215918" y="469900"/>
                  </a:lnTo>
                  <a:lnTo>
                    <a:pt x="2222539" y="457200"/>
                  </a:lnTo>
                  <a:close/>
                </a:path>
                <a:path w="3250565" h="1358900">
                  <a:moveTo>
                    <a:pt x="2243740" y="457200"/>
                  </a:moveTo>
                  <a:lnTo>
                    <a:pt x="2225121" y="457200"/>
                  </a:lnTo>
                  <a:lnTo>
                    <a:pt x="2230906" y="469900"/>
                  </a:lnTo>
                  <a:lnTo>
                    <a:pt x="2243740" y="457200"/>
                  </a:lnTo>
                  <a:close/>
                </a:path>
                <a:path w="3250565" h="1358900">
                  <a:moveTo>
                    <a:pt x="2237637" y="444500"/>
                  </a:moveTo>
                  <a:lnTo>
                    <a:pt x="2140204" y="444500"/>
                  </a:lnTo>
                  <a:lnTo>
                    <a:pt x="2139133" y="457200"/>
                  </a:lnTo>
                  <a:lnTo>
                    <a:pt x="2247341" y="457200"/>
                  </a:lnTo>
                  <a:lnTo>
                    <a:pt x="2237637" y="444500"/>
                  </a:lnTo>
                  <a:close/>
                </a:path>
                <a:path w="3250565" h="1358900">
                  <a:moveTo>
                    <a:pt x="2257403" y="444500"/>
                  </a:moveTo>
                  <a:lnTo>
                    <a:pt x="2247562" y="444500"/>
                  </a:lnTo>
                  <a:lnTo>
                    <a:pt x="2247341" y="457200"/>
                  </a:lnTo>
                  <a:lnTo>
                    <a:pt x="2255335" y="457200"/>
                  </a:lnTo>
                  <a:lnTo>
                    <a:pt x="2257403" y="444500"/>
                  </a:lnTo>
                  <a:close/>
                </a:path>
                <a:path w="3250565" h="1358900">
                  <a:moveTo>
                    <a:pt x="2278392" y="444500"/>
                  </a:moveTo>
                  <a:lnTo>
                    <a:pt x="2273671" y="444500"/>
                  </a:lnTo>
                  <a:lnTo>
                    <a:pt x="2269403" y="457200"/>
                  </a:lnTo>
                  <a:lnTo>
                    <a:pt x="2278392" y="444500"/>
                  </a:lnTo>
                  <a:close/>
                </a:path>
                <a:path w="3250565" h="1358900">
                  <a:moveTo>
                    <a:pt x="2177322" y="431800"/>
                  </a:moveTo>
                  <a:lnTo>
                    <a:pt x="2173010" y="431800"/>
                  </a:lnTo>
                  <a:lnTo>
                    <a:pt x="2162008" y="444500"/>
                  </a:lnTo>
                  <a:lnTo>
                    <a:pt x="2176830" y="444500"/>
                  </a:lnTo>
                  <a:lnTo>
                    <a:pt x="2177322" y="431800"/>
                  </a:lnTo>
                  <a:close/>
                </a:path>
                <a:path w="3250565" h="1358900">
                  <a:moveTo>
                    <a:pt x="2294444" y="419100"/>
                  </a:moveTo>
                  <a:lnTo>
                    <a:pt x="2207122" y="419100"/>
                  </a:lnTo>
                  <a:lnTo>
                    <a:pt x="2215446" y="431800"/>
                  </a:lnTo>
                  <a:lnTo>
                    <a:pt x="2186302" y="431800"/>
                  </a:lnTo>
                  <a:lnTo>
                    <a:pt x="2182349" y="444500"/>
                  </a:lnTo>
                  <a:lnTo>
                    <a:pt x="2288565" y="444500"/>
                  </a:lnTo>
                  <a:lnTo>
                    <a:pt x="2284349" y="431800"/>
                  </a:lnTo>
                  <a:lnTo>
                    <a:pt x="2294444" y="419100"/>
                  </a:lnTo>
                  <a:close/>
                </a:path>
                <a:path w="3250565" h="1358900">
                  <a:moveTo>
                    <a:pt x="2207122" y="419100"/>
                  </a:moveTo>
                  <a:lnTo>
                    <a:pt x="2193886" y="419100"/>
                  </a:lnTo>
                  <a:lnTo>
                    <a:pt x="2191583" y="431800"/>
                  </a:lnTo>
                  <a:lnTo>
                    <a:pt x="2207792" y="431800"/>
                  </a:lnTo>
                  <a:lnTo>
                    <a:pt x="2207122" y="419100"/>
                  </a:lnTo>
                  <a:close/>
                </a:path>
                <a:path w="3250565" h="1358900">
                  <a:moveTo>
                    <a:pt x="2321063" y="419100"/>
                  </a:moveTo>
                  <a:lnTo>
                    <a:pt x="2307138" y="419100"/>
                  </a:lnTo>
                  <a:lnTo>
                    <a:pt x="2310721" y="431800"/>
                  </a:lnTo>
                  <a:lnTo>
                    <a:pt x="2321063" y="419100"/>
                  </a:lnTo>
                  <a:close/>
                </a:path>
                <a:path w="3250565" h="1358900">
                  <a:moveTo>
                    <a:pt x="2228404" y="406400"/>
                  </a:moveTo>
                  <a:lnTo>
                    <a:pt x="2214870" y="419100"/>
                  </a:lnTo>
                  <a:lnTo>
                    <a:pt x="2232253" y="419100"/>
                  </a:lnTo>
                  <a:lnTo>
                    <a:pt x="2228404" y="406400"/>
                  </a:lnTo>
                  <a:close/>
                </a:path>
                <a:path w="3250565" h="1358900">
                  <a:moveTo>
                    <a:pt x="2247136" y="406400"/>
                  </a:moveTo>
                  <a:lnTo>
                    <a:pt x="2235132" y="406400"/>
                  </a:lnTo>
                  <a:lnTo>
                    <a:pt x="2232477" y="419100"/>
                  </a:lnTo>
                  <a:lnTo>
                    <a:pt x="2242008" y="419100"/>
                  </a:lnTo>
                  <a:lnTo>
                    <a:pt x="2247136" y="406400"/>
                  </a:lnTo>
                  <a:close/>
                </a:path>
                <a:path w="3250565" h="1358900">
                  <a:moveTo>
                    <a:pt x="2336365" y="406400"/>
                  </a:moveTo>
                  <a:lnTo>
                    <a:pt x="2255273" y="406400"/>
                  </a:lnTo>
                  <a:lnTo>
                    <a:pt x="2261780" y="419100"/>
                  </a:lnTo>
                  <a:lnTo>
                    <a:pt x="2334464" y="419100"/>
                  </a:lnTo>
                  <a:lnTo>
                    <a:pt x="2336365" y="406400"/>
                  </a:lnTo>
                  <a:close/>
                </a:path>
                <a:path w="3250565" h="1358900">
                  <a:moveTo>
                    <a:pt x="2349831" y="406400"/>
                  </a:moveTo>
                  <a:lnTo>
                    <a:pt x="2338710" y="406400"/>
                  </a:lnTo>
                  <a:lnTo>
                    <a:pt x="2334464" y="419100"/>
                  </a:lnTo>
                  <a:lnTo>
                    <a:pt x="2343086" y="419100"/>
                  </a:lnTo>
                  <a:lnTo>
                    <a:pt x="2349831" y="406400"/>
                  </a:lnTo>
                  <a:close/>
                </a:path>
                <a:path w="3250565" h="1358900">
                  <a:moveTo>
                    <a:pt x="2350173" y="413747"/>
                  </a:moveTo>
                  <a:lnTo>
                    <a:pt x="2343086" y="419100"/>
                  </a:lnTo>
                  <a:lnTo>
                    <a:pt x="2349967" y="419100"/>
                  </a:lnTo>
                  <a:lnTo>
                    <a:pt x="2350173" y="413747"/>
                  </a:lnTo>
                  <a:close/>
                </a:path>
                <a:path w="3250565" h="1358900">
                  <a:moveTo>
                    <a:pt x="2359903" y="406400"/>
                  </a:moveTo>
                  <a:lnTo>
                    <a:pt x="2350456" y="406400"/>
                  </a:lnTo>
                  <a:lnTo>
                    <a:pt x="2350173" y="413747"/>
                  </a:lnTo>
                  <a:lnTo>
                    <a:pt x="2359903" y="406400"/>
                  </a:lnTo>
                  <a:close/>
                </a:path>
                <a:path w="3250565" h="1358900">
                  <a:moveTo>
                    <a:pt x="2364081" y="393700"/>
                  </a:moveTo>
                  <a:lnTo>
                    <a:pt x="2266159" y="393700"/>
                  </a:lnTo>
                  <a:lnTo>
                    <a:pt x="2259063" y="406400"/>
                  </a:lnTo>
                  <a:lnTo>
                    <a:pt x="2350456" y="406400"/>
                  </a:lnTo>
                  <a:lnTo>
                    <a:pt x="2364081" y="393700"/>
                  </a:lnTo>
                  <a:close/>
                </a:path>
                <a:path w="3250565" h="1358900">
                  <a:moveTo>
                    <a:pt x="2398235" y="368300"/>
                  </a:moveTo>
                  <a:lnTo>
                    <a:pt x="2390593" y="368300"/>
                  </a:lnTo>
                  <a:lnTo>
                    <a:pt x="2393537" y="381000"/>
                  </a:lnTo>
                  <a:lnTo>
                    <a:pt x="2318637" y="381000"/>
                  </a:lnTo>
                  <a:lnTo>
                    <a:pt x="2318416" y="393700"/>
                  </a:lnTo>
                  <a:lnTo>
                    <a:pt x="2375609" y="393700"/>
                  </a:lnTo>
                  <a:lnTo>
                    <a:pt x="2372581" y="406400"/>
                  </a:lnTo>
                  <a:lnTo>
                    <a:pt x="2385912" y="406400"/>
                  </a:lnTo>
                  <a:lnTo>
                    <a:pt x="2395778" y="381000"/>
                  </a:lnTo>
                  <a:lnTo>
                    <a:pt x="2398235" y="368300"/>
                  </a:lnTo>
                  <a:close/>
                </a:path>
                <a:path w="3250565" h="1358900">
                  <a:moveTo>
                    <a:pt x="2285070" y="381000"/>
                  </a:moveTo>
                  <a:lnTo>
                    <a:pt x="2280056" y="393700"/>
                  </a:lnTo>
                  <a:lnTo>
                    <a:pt x="2293067" y="393700"/>
                  </a:lnTo>
                  <a:lnTo>
                    <a:pt x="2285070" y="381000"/>
                  </a:lnTo>
                  <a:close/>
                </a:path>
                <a:path w="3250565" h="1358900">
                  <a:moveTo>
                    <a:pt x="2313591" y="381000"/>
                  </a:moveTo>
                  <a:lnTo>
                    <a:pt x="2304897" y="381000"/>
                  </a:lnTo>
                  <a:lnTo>
                    <a:pt x="2293067" y="393700"/>
                  </a:lnTo>
                  <a:lnTo>
                    <a:pt x="2318416" y="393700"/>
                  </a:lnTo>
                  <a:lnTo>
                    <a:pt x="2313591" y="381000"/>
                  </a:lnTo>
                  <a:close/>
                </a:path>
                <a:path w="3250565" h="1358900">
                  <a:moveTo>
                    <a:pt x="2422418" y="381000"/>
                  </a:moveTo>
                  <a:lnTo>
                    <a:pt x="2419496" y="381000"/>
                  </a:lnTo>
                  <a:lnTo>
                    <a:pt x="2415960" y="393700"/>
                  </a:lnTo>
                  <a:lnTo>
                    <a:pt x="2418267" y="393700"/>
                  </a:lnTo>
                  <a:lnTo>
                    <a:pt x="2422418" y="381000"/>
                  </a:lnTo>
                  <a:close/>
                </a:path>
                <a:path w="3250565" h="1358900">
                  <a:moveTo>
                    <a:pt x="2329792" y="368300"/>
                  </a:moveTo>
                  <a:lnTo>
                    <a:pt x="2327265" y="368300"/>
                  </a:lnTo>
                  <a:lnTo>
                    <a:pt x="2324141" y="381000"/>
                  </a:lnTo>
                  <a:lnTo>
                    <a:pt x="2333506" y="381000"/>
                  </a:lnTo>
                  <a:lnTo>
                    <a:pt x="2329792" y="368300"/>
                  </a:lnTo>
                  <a:close/>
                </a:path>
                <a:path w="3250565" h="1358900">
                  <a:moveTo>
                    <a:pt x="2365180" y="368300"/>
                  </a:moveTo>
                  <a:lnTo>
                    <a:pt x="2333736" y="368300"/>
                  </a:lnTo>
                  <a:lnTo>
                    <a:pt x="2333506" y="381000"/>
                  </a:lnTo>
                  <a:lnTo>
                    <a:pt x="2364939" y="381000"/>
                  </a:lnTo>
                  <a:lnTo>
                    <a:pt x="2365180" y="368300"/>
                  </a:lnTo>
                  <a:close/>
                </a:path>
                <a:path w="3250565" h="1358900">
                  <a:moveTo>
                    <a:pt x="2390593" y="368300"/>
                  </a:moveTo>
                  <a:lnTo>
                    <a:pt x="2365180" y="368300"/>
                  </a:lnTo>
                  <a:lnTo>
                    <a:pt x="2364939" y="381000"/>
                  </a:lnTo>
                  <a:lnTo>
                    <a:pt x="2393537" y="381000"/>
                  </a:lnTo>
                  <a:lnTo>
                    <a:pt x="2390593" y="368300"/>
                  </a:lnTo>
                  <a:close/>
                </a:path>
                <a:path w="3250565" h="1358900">
                  <a:moveTo>
                    <a:pt x="2439052" y="368300"/>
                  </a:moveTo>
                  <a:lnTo>
                    <a:pt x="2398235" y="368300"/>
                  </a:lnTo>
                  <a:lnTo>
                    <a:pt x="2395778" y="381000"/>
                  </a:lnTo>
                  <a:lnTo>
                    <a:pt x="2412661" y="381000"/>
                  </a:lnTo>
                  <a:lnTo>
                    <a:pt x="2439052" y="368300"/>
                  </a:lnTo>
                  <a:close/>
                </a:path>
                <a:path w="3250565" h="1358900">
                  <a:moveTo>
                    <a:pt x="2440431" y="376057"/>
                  </a:moveTo>
                  <a:lnTo>
                    <a:pt x="2437045" y="381000"/>
                  </a:lnTo>
                  <a:lnTo>
                    <a:pt x="2441209" y="381000"/>
                  </a:lnTo>
                  <a:lnTo>
                    <a:pt x="2440431" y="376057"/>
                  </a:lnTo>
                  <a:close/>
                </a:path>
                <a:path w="3250565" h="1358900">
                  <a:moveTo>
                    <a:pt x="2458341" y="355600"/>
                  </a:moveTo>
                  <a:lnTo>
                    <a:pt x="2388674" y="355600"/>
                  </a:lnTo>
                  <a:lnTo>
                    <a:pt x="2387626" y="359878"/>
                  </a:lnTo>
                  <a:lnTo>
                    <a:pt x="2394133" y="368300"/>
                  </a:lnTo>
                  <a:lnTo>
                    <a:pt x="2439209" y="368300"/>
                  </a:lnTo>
                  <a:lnTo>
                    <a:pt x="2440431" y="376057"/>
                  </a:lnTo>
                  <a:lnTo>
                    <a:pt x="2445744" y="368300"/>
                  </a:lnTo>
                  <a:lnTo>
                    <a:pt x="2458341" y="355600"/>
                  </a:lnTo>
                  <a:close/>
                </a:path>
                <a:path w="3250565" h="1358900">
                  <a:moveTo>
                    <a:pt x="2354541" y="355600"/>
                  </a:moveTo>
                  <a:lnTo>
                    <a:pt x="2344500" y="368300"/>
                  </a:lnTo>
                  <a:lnTo>
                    <a:pt x="2352604" y="368300"/>
                  </a:lnTo>
                  <a:lnTo>
                    <a:pt x="2354541" y="355600"/>
                  </a:lnTo>
                  <a:close/>
                </a:path>
                <a:path w="3250565" h="1358900">
                  <a:moveTo>
                    <a:pt x="2384321" y="355600"/>
                  </a:moveTo>
                  <a:lnTo>
                    <a:pt x="2369967" y="355600"/>
                  </a:lnTo>
                  <a:lnTo>
                    <a:pt x="2360186" y="368300"/>
                  </a:lnTo>
                  <a:lnTo>
                    <a:pt x="2385563" y="368300"/>
                  </a:lnTo>
                  <a:lnTo>
                    <a:pt x="2387626" y="359878"/>
                  </a:lnTo>
                  <a:lnTo>
                    <a:pt x="2384321" y="355600"/>
                  </a:lnTo>
                  <a:close/>
                </a:path>
                <a:path w="3250565" h="1358900">
                  <a:moveTo>
                    <a:pt x="2387626" y="359878"/>
                  </a:moveTo>
                  <a:lnTo>
                    <a:pt x="2385563" y="368300"/>
                  </a:lnTo>
                  <a:lnTo>
                    <a:pt x="2394133" y="368300"/>
                  </a:lnTo>
                  <a:lnTo>
                    <a:pt x="2387626" y="359878"/>
                  </a:lnTo>
                  <a:close/>
                </a:path>
                <a:path w="3250565" h="1358900">
                  <a:moveTo>
                    <a:pt x="2487614" y="342900"/>
                  </a:moveTo>
                  <a:lnTo>
                    <a:pt x="2399578" y="342900"/>
                  </a:lnTo>
                  <a:lnTo>
                    <a:pt x="2394080" y="355600"/>
                  </a:lnTo>
                  <a:lnTo>
                    <a:pt x="2458341" y="355600"/>
                  </a:lnTo>
                  <a:lnTo>
                    <a:pt x="2464098" y="368300"/>
                  </a:lnTo>
                  <a:lnTo>
                    <a:pt x="2473508" y="368300"/>
                  </a:lnTo>
                  <a:lnTo>
                    <a:pt x="2481556" y="355600"/>
                  </a:lnTo>
                  <a:lnTo>
                    <a:pt x="2487614" y="342900"/>
                  </a:lnTo>
                  <a:close/>
                </a:path>
                <a:path w="3250565" h="1358900">
                  <a:moveTo>
                    <a:pt x="2491689" y="342900"/>
                  </a:moveTo>
                  <a:lnTo>
                    <a:pt x="2487614" y="342900"/>
                  </a:lnTo>
                  <a:lnTo>
                    <a:pt x="2491051" y="355600"/>
                  </a:lnTo>
                  <a:lnTo>
                    <a:pt x="2493082" y="355600"/>
                  </a:lnTo>
                  <a:lnTo>
                    <a:pt x="2491689" y="342900"/>
                  </a:lnTo>
                  <a:close/>
                </a:path>
                <a:path w="3250565" h="1358900">
                  <a:moveTo>
                    <a:pt x="2507127" y="342900"/>
                  </a:moveTo>
                  <a:lnTo>
                    <a:pt x="2498660" y="342900"/>
                  </a:lnTo>
                  <a:lnTo>
                    <a:pt x="2497265" y="355600"/>
                  </a:lnTo>
                  <a:lnTo>
                    <a:pt x="2505647" y="355600"/>
                  </a:lnTo>
                  <a:lnTo>
                    <a:pt x="2507127" y="342900"/>
                  </a:lnTo>
                  <a:close/>
                </a:path>
                <a:path w="3250565" h="1358900">
                  <a:moveTo>
                    <a:pt x="2517610" y="342900"/>
                  </a:moveTo>
                  <a:lnTo>
                    <a:pt x="2514373" y="355600"/>
                  </a:lnTo>
                  <a:lnTo>
                    <a:pt x="2517531" y="355600"/>
                  </a:lnTo>
                  <a:lnTo>
                    <a:pt x="2517610" y="342900"/>
                  </a:lnTo>
                  <a:close/>
                </a:path>
                <a:path w="3250565" h="1358900">
                  <a:moveTo>
                    <a:pt x="2431902" y="330200"/>
                  </a:moveTo>
                  <a:lnTo>
                    <a:pt x="2424383" y="330200"/>
                  </a:lnTo>
                  <a:lnTo>
                    <a:pt x="2418602" y="342900"/>
                  </a:lnTo>
                  <a:lnTo>
                    <a:pt x="2437828" y="342900"/>
                  </a:lnTo>
                  <a:lnTo>
                    <a:pt x="2431902" y="330200"/>
                  </a:lnTo>
                  <a:close/>
                </a:path>
                <a:path w="3250565" h="1358900">
                  <a:moveTo>
                    <a:pt x="2478266" y="330200"/>
                  </a:moveTo>
                  <a:lnTo>
                    <a:pt x="2438832" y="330200"/>
                  </a:lnTo>
                  <a:lnTo>
                    <a:pt x="2437828" y="342900"/>
                  </a:lnTo>
                  <a:lnTo>
                    <a:pt x="2464028" y="342900"/>
                  </a:lnTo>
                  <a:lnTo>
                    <a:pt x="2478266" y="330200"/>
                  </a:lnTo>
                  <a:close/>
                </a:path>
                <a:path w="3250565" h="1358900">
                  <a:moveTo>
                    <a:pt x="2531443" y="330200"/>
                  </a:moveTo>
                  <a:lnTo>
                    <a:pt x="2489929" y="330200"/>
                  </a:lnTo>
                  <a:lnTo>
                    <a:pt x="2476550" y="342900"/>
                  </a:lnTo>
                  <a:lnTo>
                    <a:pt x="2528417" y="342900"/>
                  </a:lnTo>
                  <a:lnTo>
                    <a:pt x="2531443" y="330200"/>
                  </a:lnTo>
                  <a:close/>
                </a:path>
                <a:path w="3250565" h="1358900">
                  <a:moveTo>
                    <a:pt x="2536364" y="330200"/>
                  </a:moveTo>
                  <a:lnTo>
                    <a:pt x="2532212" y="342900"/>
                  </a:lnTo>
                  <a:lnTo>
                    <a:pt x="2533452" y="342900"/>
                  </a:lnTo>
                  <a:lnTo>
                    <a:pt x="2536364" y="330200"/>
                  </a:lnTo>
                  <a:close/>
                </a:path>
                <a:path w="3250565" h="1358900">
                  <a:moveTo>
                    <a:pt x="2548720" y="330200"/>
                  </a:moveTo>
                  <a:lnTo>
                    <a:pt x="2547055" y="330200"/>
                  </a:lnTo>
                  <a:lnTo>
                    <a:pt x="2546305" y="342900"/>
                  </a:lnTo>
                  <a:lnTo>
                    <a:pt x="2549178" y="342900"/>
                  </a:lnTo>
                  <a:lnTo>
                    <a:pt x="2548720" y="330200"/>
                  </a:lnTo>
                  <a:close/>
                </a:path>
                <a:path w="3250565" h="1358900">
                  <a:moveTo>
                    <a:pt x="2529154" y="317500"/>
                  </a:moveTo>
                  <a:lnTo>
                    <a:pt x="2445681" y="317500"/>
                  </a:lnTo>
                  <a:lnTo>
                    <a:pt x="2439572" y="330200"/>
                  </a:lnTo>
                  <a:lnTo>
                    <a:pt x="2528511" y="330200"/>
                  </a:lnTo>
                  <a:lnTo>
                    <a:pt x="2529154" y="317500"/>
                  </a:lnTo>
                  <a:close/>
                </a:path>
                <a:path w="3250565" h="1358900">
                  <a:moveTo>
                    <a:pt x="2551258" y="317500"/>
                  </a:moveTo>
                  <a:lnTo>
                    <a:pt x="2532802" y="317500"/>
                  </a:lnTo>
                  <a:lnTo>
                    <a:pt x="2528511" y="330200"/>
                  </a:lnTo>
                  <a:lnTo>
                    <a:pt x="2541881" y="330200"/>
                  </a:lnTo>
                  <a:lnTo>
                    <a:pt x="2551258" y="317500"/>
                  </a:lnTo>
                  <a:close/>
                </a:path>
                <a:path w="3250565" h="1358900">
                  <a:moveTo>
                    <a:pt x="2574549" y="317500"/>
                  </a:moveTo>
                  <a:lnTo>
                    <a:pt x="2553334" y="317500"/>
                  </a:lnTo>
                  <a:lnTo>
                    <a:pt x="2554987" y="330200"/>
                  </a:lnTo>
                  <a:lnTo>
                    <a:pt x="2569044" y="330200"/>
                  </a:lnTo>
                  <a:lnTo>
                    <a:pt x="2574549" y="317500"/>
                  </a:lnTo>
                  <a:close/>
                </a:path>
                <a:path w="3250565" h="1358900">
                  <a:moveTo>
                    <a:pt x="2584126" y="317500"/>
                  </a:moveTo>
                  <a:lnTo>
                    <a:pt x="2581423" y="317500"/>
                  </a:lnTo>
                  <a:lnTo>
                    <a:pt x="2579768" y="330200"/>
                  </a:lnTo>
                  <a:lnTo>
                    <a:pt x="2580292" y="330200"/>
                  </a:lnTo>
                  <a:lnTo>
                    <a:pt x="2584126" y="317500"/>
                  </a:lnTo>
                  <a:close/>
                </a:path>
                <a:path w="3250565" h="1358900">
                  <a:moveTo>
                    <a:pt x="2591377" y="292100"/>
                  </a:moveTo>
                  <a:lnTo>
                    <a:pt x="2519920" y="292100"/>
                  </a:lnTo>
                  <a:lnTo>
                    <a:pt x="2509532" y="304800"/>
                  </a:lnTo>
                  <a:lnTo>
                    <a:pt x="2488719" y="304800"/>
                  </a:lnTo>
                  <a:lnTo>
                    <a:pt x="2486728" y="317500"/>
                  </a:lnTo>
                  <a:lnTo>
                    <a:pt x="2585192" y="317500"/>
                  </a:lnTo>
                  <a:lnTo>
                    <a:pt x="2585141" y="304800"/>
                  </a:lnTo>
                  <a:lnTo>
                    <a:pt x="2591377" y="292100"/>
                  </a:lnTo>
                  <a:close/>
                </a:path>
                <a:path w="3250565" h="1358900">
                  <a:moveTo>
                    <a:pt x="2621612" y="304800"/>
                  </a:moveTo>
                  <a:lnTo>
                    <a:pt x="2604759" y="304800"/>
                  </a:lnTo>
                  <a:lnTo>
                    <a:pt x="2608468" y="317500"/>
                  </a:lnTo>
                  <a:lnTo>
                    <a:pt x="2621612" y="304800"/>
                  </a:lnTo>
                  <a:close/>
                </a:path>
                <a:path w="3250565" h="1358900">
                  <a:moveTo>
                    <a:pt x="2599061" y="292192"/>
                  </a:moveTo>
                  <a:lnTo>
                    <a:pt x="2592461" y="304800"/>
                  </a:lnTo>
                  <a:lnTo>
                    <a:pt x="2595770" y="304800"/>
                  </a:lnTo>
                  <a:lnTo>
                    <a:pt x="2599076" y="292230"/>
                  </a:lnTo>
                  <a:close/>
                </a:path>
                <a:path w="3250565" h="1358900">
                  <a:moveTo>
                    <a:pt x="2620008" y="292100"/>
                  </a:moveTo>
                  <a:lnTo>
                    <a:pt x="2599110" y="292100"/>
                  </a:lnTo>
                  <a:lnTo>
                    <a:pt x="2599076" y="292230"/>
                  </a:lnTo>
                  <a:lnTo>
                    <a:pt x="2603830" y="304800"/>
                  </a:lnTo>
                  <a:lnTo>
                    <a:pt x="2616104" y="304800"/>
                  </a:lnTo>
                  <a:lnTo>
                    <a:pt x="2620008" y="292100"/>
                  </a:lnTo>
                  <a:close/>
                </a:path>
                <a:path w="3250565" h="1358900">
                  <a:moveTo>
                    <a:pt x="2644669" y="279400"/>
                  </a:moveTo>
                  <a:lnTo>
                    <a:pt x="2623423" y="279400"/>
                  </a:lnTo>
                  <a:lnTo>
                    <a:pt x="2619943" y="292100"/>
                  </a:lnTo>
                  <a:lnTo>
                    <a:pt x="2624629" y="292100"/>
                  </a:lnTo>
                  <a:lnTo>
                    <a:pt x="2624988" y="304800"/>
                  </a:lnTo>
                  <a:lnTo>
                    <a:pt x="2630930" y="304800"/>
                  </a:lnTo>
                  <a:lnTo>
                    <a:pt x="2631288" y="292100"/>
                  </a:lnTo>
                  <a:lnTo>
                    <a:pt x="2644669" y="279400"/>
                  </a:lnTo>
                  <a:close/>
                </a:path>
                <a:path w="3250565" h="1358900">
                  <a:moveTo>
                    <a:pt x="2645957" y="292100"/>
                  </a:moveTo>
                  <a:lnTo>
                    <a:pt x="2639288" y="292100"/>
                  </a:lnTo>
                  <a:lnTo>
                    <a:pt x="2642647" y="304800"/>
                  </a:lnTo>
                  <a:lnTo>
                    <a:pt x="2647660" y="304800"/>
                  </a:lnTo>
                  <a:lnTo>
                    <a:pt x="2645957" y="292100"/>
                  </a:lnTo>
                  <a:close/>
                </a:path>
                <a:path w="3250565" h="1358900">
                  <a:moveTo>
                    <a:pt x="2599110" y="292100"/>
                  </a:moveTo>
                  <a:close/>
                </a:path>
                <a:path w="3250565" h="1358900">
                  <a:moveTo>
                    <a:pt x="2536265" y="279400"/>
                  </a:moveTo>
                  <a:lnTo>
                    <a:pt x="2531986" y="279400"/>
                  </a:lnTo>
                  <a:lnTo>
                    <a:pt x="2527939" y="292100"/>
                  </a:lnTo>
                  <a:lnTo>
                    <a:pt x="2541332" y="292100"/>
                  </a:lnTo>
                  <a:lnTo>
                    <a:pt x="2536265" y="279400"/>
                  </a:lnTo>
                  <a:close/>
                </a:path>
                <a:path w="3250565" h="1358900">
                  <a:moveTo>
                    <a:pt x="2618298" y="279400"/>
                  </a:moveTo>
                  <a:lnTo>
                    <a:pt x="2547740" y="279400"/>
                  </a:lnTo>
                  <a:lnTo>
                    <a:pt x="2541332" y="292100"/>
                  </a:lnTo>
                  <a:lnTo>
                    <a:pt x="2619943" y="292100"/>
                  </a:lnTo>
                  <a:lnTo>
                    <a:pt x="2618298" y="279400"/>
                  </a:lnTo>
                  <a:close/>
                </a:path>
                <a:path w="3250565" h="1358900">
                  <a:moveTo>
                    <a:pt x="2658625" y="266700"/>
                  </a:moveTo>
                  <a:lnTo>
                    <a:pt x="2595402" y="266700"/>
                  </a:lnTo>
                  <a:lnTo>
                    <a:pt x="2595642" y="279400"/>
                  </a:lnTo>
                  <a:lnTo>
                    <a:pt x="2655796" y="279400"/>
                  </a:lnTo>
                  <a:lnTo>
                    <a:pt x="2657460" y="292100"/>
                  </a:lnTo>
                  <a:lnTo>
                    <a:pt x="2656847" y="279400"/>
                  </a:lnTo>
                  <a:lnTo>
                    <a:pt x="2658625" y="266700"/>
                  </a:lnTo>
                  <a:close/>
                </a:path>
                <a:path w="3250565" h="1358900">
                  <a:moveTo>
                    <a:pt x="2677680" y="279400"/>
                  </a:moveTo>
                  <a:lnTo>
                    <a:pt x="2672278" y="279400"/>
                  </a:lnTo>
                  <a:lnTo>
                    <a:pt x="2665129" y="292100"/>
                  </a:lnTo>
                  <a:lnTo>
                    <a:pt x="2668783" y="292100"/>
                  </a:lnTo>
                  <a:lnTo>
                    <a:pt x="2677680" y="279400"/>
                  </a:lnTo>
                  <a:close/>
                </a:path>
                <a:path w="3250565" h="1358900">
                  <a:moveTo>
                    <a:pt x="2595402" y="266700"/>
                  </a:moveTo>
                  <a:lnTo>
                    <a:pt x="2572964" y="266700"/>
                  </a:lnTo>
                  <a:lnTo>
                    <a:pt x="2566283" y="279400"/>
                  </a:lnTo>
                  <a:lnTo>
                    <a:pt x="2590095" y="279400"/>
                  </a:lnTo>
                  <a:lnTo>
                    <a:pt x="2595402" y="266700"/>
                  </a:lnTo>
                  <a:close/>
                </a:path>
                <a:path w="3250565" h="1358900">
                  <a:moveTo>
                    <a:pt x="2684186" y="266700"/>
                  </a:moveTo>
                  <a:lnTo>
                    <a:pt x="2662117" y="266700"/>
                  </a:lnTo>
                  <a:lnTo>
                    <a:pt x="2669809" y="279400"/>
                  </a:lnTo>
                  <a:lnTo>
                    <a:pt x="2684186" y="266700"/>
                  </a:lnTo>
                  <a:close/>
                </a:path>
                <a:path w="3250565" h="1358900">
                  <a:moveTo>
                    <a:pt x="2697088" y="266700"/>
                  </a:moveTo>
                  <a:lnTo>
                    <a:pt x="2684186" y="266700"/>
                  </a:lnTo>
                  <a:lnTo>
                    <a:pt x="2682746" y="279400"/>
                  </a:lnTo>
                  <a:lnTo>
                    <a:pt x="2688874" y="279400"/>
                  </a:lnTo>
                  <a:lnTo>
                    <a:pt x="2697088" y="266700"/>
                  </a:lnTo>
                  <a:close/>
                </a:path>
                <a:path w="3250565" h="1358900">
                  <a:moveTo>
                    <a:pt x="2713871" y="266700"/>
                  </a:moveTo>
                  <a:lnTo>
                    <a:pt x="2697088" y="266700"/>
                  </a:lnTo>
                  <a:lnTo>
                    <a:pt x="2701903" y="279400"/>
                  </a:lnTo>
                  <a:lnTo>
                    <a:pt x="2708480" y="279400"/>
                  </a:lnTo>
                  <a:lnTo>
                    <a:pt x="2713871" y="266700"/>
                  </a:lnTo>
                  <a:close/>
                </a:path>
                <a:path w="3250565" h="1358900">
                  <a:moveTo>
                    <a:pt x="2672082" y="254000"/>
                  </a:moveTo>
                  <a:lnTo>
                    <a:pt x="2606900" y="254000"/>
                  </a:lnTo>
                  <a:lnTo>
                    <a:pt x="2607192" y="266700"/>
                  </a:lnTo>
                  <a:lnTo>
                    <a:pt x="2661817" y="266700"/>
                  </a:lnTo>
                  <a:lnTo>
                    <a:pt x="2672082" y="254000"/>
                  </a:lnTo>
                  <a:close/>
                </a:path>
                <a:path w="3250565" h="1358900">
                  <a:moveTo>
                    <a:pt x="2700788" y="254000"/>
                  </a:moveTo>
                  <a:lnTo>
                    <a:pt x="2672082" y="254000"/>
                  </a:lnTo>
                  <a:lnTo>
                    <a:pt x="2681610" y="266700"/>
                  </a:lnTo>
                  <a:lnTo>
                    <a:pt x="2698671" y="266700"/>
                  </a:lnTo>
                  <a:lnTo>
                    <a:pt x="2700788" y="254000"/>
                  </a:lnTo>
                  <a:close/>
                </a:path>
                <a:path w="3250565" h="1358900">
                  <a:moveTo>
                    <a:pt x="2700788" y="254000"/>
                  </a:moveTo>
                  <a:lnTo>
                    <a:pt x="2698671" y="266700"/>
                  </a:lnTo>
                  <a:lnTo>
                    <a:pt x="2699076" y="266700"/>
                  </a:lnTo>
                  <a:lnTo>
                    <a:pt x="2700788" y="254000"/>
                  </a:lnTo>
                  <a:close/>
                </a:path>
                <a:path w="3250565" h="1358900">
                  <a:moveTo>
                    <a:pt x="2714020" y="254000"/>
                  </a:moveTo>
                  <a:lnTo>
                    <a:pt x="2700788" y="254000"/>
                  </a:lnTo>
                  <a:lnTo>
                    <a:pt x="2699076" y="266700"/>
                  </a:lnTo>
                  <a:lnTo>
                    <a:pt x="2700824" y="266700"/>
                  </a:lnTo>
                  <a:lnTo>
                    <a:pt x="2714020" y="254000"/>
                  </a:lnTo>
                  <a:close/>
                </a:path>
                <a:path w="3250565" h="1358900">
                  <a:moveTo>
                    <a:pt x="2742046" y="254000"/>
                  </a:moveTo>
                  <a:lnTo>
                    <a:pt x="2728917" y="254000"/>
                  </a:lnTo>
                  <a:lnTo>
                    <a:pt x="2720970" y="266700"/>
                  </a:lnTo>
                  <a:lnTo>
                    <a:pt x="2738399" y="266700"/>
                  </a:lnTo>
                  <a:lnTo>
                    <a:pt x="2742046" y="254000"/>
                  </a:lnTo>
                  <a:close/>
                </a:path>
                <a:path w="3250565" h="1358900">
                  <a:moveTo>
                    <a:pt x="2644117" y="241300"/>
                  </a:moveTo>
                  <a:lnTo>
                    <a:pt x="2643130" y="241300"/>
                  </a:lnTo>
                  <a:lnTo>
                    <a:pt x="2628328" y="254000"/>
                  </a:lnTo>
                  <a:lnTo>
                    <a:pt x="2639214" y="254000"/>
                  </a:lnTo>
                  <a:lnTo>
                    <a:pt x="2644117" y="241300"/>
                  </a:lnTo>
                  <a:close/>
                </a:path>
                <a:path w="3250565" h="1358900">
                  <a:moveTo>
                    <a:pt x="2729281" y="241300"/>
                  </a:moveTo>
                  <a:lnTo>
                    <a:pt x="2644117" y="241300"/>
                  </a:lnTo>
                  <a:lnTo>
                    <a:pt x="2644295" y="254000"/>
                  </a:lnTo>
                  <a:lnTo>
                    <a:pt x="2728121" y="254000"/>
                  </a:lnTo>
                  <a:lnTo>
                    <a:pt x="2729281" y="241300"/>
                  </a:lnTo>
                  <a:close/>
                </a:path>
                <a:path w="3250565" h="1358900">
                  <a:moveTo>
                    <a:pt x="2740439" y="241300"/>
                  </a:moveTo>
                  <a:lnTo>
                    <a:pt x="2729281" y="241300"/>
                  </a:lnTo>
                  <a:lnTo>
                    <a:pt x="2741263" y="254000"/>
                  </a:lnTo>
                  <a:lnTo>
                    <a:pt x="2750414" y="254000"/>
                  </a:lnTo>
                  <a:lnTo>
                    <a:pt x="2740439" y="241300"/>
                  </a:lnTo>
                  <a:close/>
                </a:path>
                <a:path w="3250565" h="1358900">
                  <a:moveTo>
                    <a:pt x="2774770" y="215900"/>
                  </a:moveTo>
                  <a:lnTo>
                    <a:pt x="2712076" y="215900"/>
                  </a:lnTo>
                  <a:lnTo>
                    <a:pt x="2708793" y="228600"/>
                  </a:lnTo>
                  <a:lnTo>
                    <a:pt x="2676778" y="228600"/>
                  </a:lnTo>
                  <a:lnTo>
                    <a:pt x="2667810" y="241300"/>
                  </a:lnTo>
                  <a:lnTo>
                    <a:pt x="2777586" y="241300"/>
                  </a:lnTo>
                  <a:lnTo>
                    <a:pt x="2780708" y="230802"/>
                  </a:lnTo>
                  <a:lnTo>
                    <a:pt x="2778847" y="228600"/>
                  </a:lnTo>
                  <a:lnTo>
                    <a:pt x="2774770" y="215900"/>
                  </a:lnTo>
                  <a:close/>
                </a:path>
                <a:path w="3250565" h="1358900">
                  <a:moveTo>
                    <a:pt x="2794654" y="215900"/>
                  </a:moveTo>
                  <a:lnTo>
                    <a:pt x="2780958" y="215900"/>
                  </a:lnTo>
                  <a:lnTo>
                    <a:pt x="2781363" y="228600"/>
                  </a:lnTo>
                  <a:lnTo>
                    <a:pt x="2780708" y="230802"/>
                  </a:lnTo>
                  <a:lnTo>
                    <a:pt x="2789578" y="241300"/>
                  </a:lnTo>
                  <a:lnTo>
                    <a:pt x="2798468" y="241300"/>
                  </a:lnTo>
                  <a:lnTo>
                    <a:pt x="2797020" y="228600"/>
                  </a:lnTo>
                  <a:lnTo>
                    <a:pt x="2792778" y="228600"/>
                  </a:lnTo>
                  <a:lnTo>
                    <a:pt x="2794029" y="227945"/>
                  </a:lnTo>
                  <a:lnTo>
                    <a:pt x="2794654" y="215900"/>
                  </a:lnTo>
                  <a:close/>
                </a:path>
                <a:path w="3250565" h="1358900">
                  <a:moveTo>
                    <a:pt x="2780958" y="215900"/>
                  </a:moveTo>
                  <a:lnTo>
                    <a:pt x="2774770" y="215900"/>
                  </a:lnTo>
                  <a:lnTo>
                    <a:pt x="2778847" y="228600"/>
                  </a:lnTo>
                  <a:lnTo>
                    <a:pt x="2780708" y="230802"/>
                  </a:lnTo>
                  <a:lnTo>
                    <a:pt x="2781363" y="228600"/>
                  </a:lnTo>
                  <a:lnTo>
                    <a:pt x="2780958" y="215900"/>
                  </a:lnTo>
                  <a:close/>
                </a:path>
                <a:path w="3250565" h="1358900">
                  <a:moveTo>
                    <a:pt x="2701336" y="215900"/>
                  </a:moveTo>
                  <a:lnTo>
                    <a:pt x="2697271" y="215900"/>
                  </a:lnTo>
                  <a:lnTo>
                    <a:pt x="2693715" y="228600"/>
                  </a:lnTo>
                  <a:lnTo>
                    <a:pt x="2705360" y="228600"/>
                  </a:lnTo>
                  <a:lnTo>
                    <a:pt x="2701336" y="215900"/>
                  </a:lnTo>
                  <a:close/>
                </a:path>
                <a:path w="3250565" h="1358900">
                  <a:moveTo>
                    <a:pt x="2794029" y="227945"/>
                  </a:moveTo>
                  <a:lnTo>
                    <a:pt x="2792778" y="228600"/>
                  </a:lnTo>
                  <a:lnTo>
                    <a:pt x="2793307" y="228600"/>
                  </a:lnTo>
                  <a:lnTo>
                    <a:pt x="2794029" y="227945"/>
                  </a:lnTo>
                  <a:close/>
                </a:path>
                <a:path w="3250565" h="1358900">
                  <a:moveTo>
                    <a:pt x="2794120" y="227898"/>
                  </a:moveTo>
                  <a:lnTo>
                    <a:pt x="2793307" y="228600"/>
                  </a:lnTo>
                  <a:lnTo>
                    <a:pt x="2794088" y="228600"/>
                  </a:lnTo>
                  <a:lnTo>
                    <a:pt x="2794120" y="227898"/>
                  </a:lnTo>
                  <a:close/>
                </a:path>
                <a:path w="3250565" h="1358900">
                  <a:moveTo>
                    <a:pt x="2846527" y="203200"/>
                  </a:moveTo>
                  <a:lnTo>
                    <a:pt x="2830525" y="203200"/>
                  </a:lnTo>
                  <a:lnTo>
                    <a:pt x="2817062" y="215900"/>
                  </a:lnTo>
                  <a:lnTo>
                    <a:pt x="2794189" y="227861"/>
                  </a:lnTo>
                  <a:lnTo>
                    <a:pt x="2794088" y="228600"/>
                  </a:lnTo>
                  <a:lnTo>
                    <a:pt x="2822978" y="228600"/>
                  </a:lnTo>
                  <a:lnTo>
                    <a:pt x="2824060" y="215900"/>
                  </a:lnTo>
                  <a:lnTo>
                    <a:pt x="2848495" y="215900"/>
                  </a:lnTo>
                  <a:lnTo>
                    <a:pt x="2846527" y="203200"/>
                  </a:lnTo>
                  <a:close/>
                </a:path>
                <a:path w="3250565" h="1358900">
                  <a:moveTo>
                    <a:pt x="2832551" y="215900"/>
                  </a:moveTo>
                  <a:lnTo>
                    <a:pt x="2828490" y="215900"/>
                  </a:lnTo>
                  <a:lnTo>
                    <a:pt x="2828014" y="228600"/>
                  </a:lnTo>
                  <a:lnTo>
                    <a:pt x="2832551" y="215900"/>
                  </a:lnTo>
                  <a:close/>
                </a:path>
                <a:path w="3250565" h="1358900">
                  <a:moveTo>
                    <a:pt x="2784690" y="177800"/>
                  </a:moveTo>
                  <a:lnTo>
                    <a:pt x="2776624" y="190500"/>
                  </a:lnTo>
                  <a:lnTo>
                    <a:pt x="2774042" y="215900"/>
                  </a:lnTo>
                  <a:lnTo>
                    <a:pt x="2794654" y="215900"/>
                  </a:lnTo>
                  <a:lnTo>
                    <a:pt x="2794121" y="227861"/>
                  </a:lnTo>
                  <a:lnTo>
                    <a:pt x="2807324" y="215900"/>
                  </a:lnTo>
                  <a:lnTo>
                    <a:pt x="2823505" y="203200"/>
                  </a:lnTo>
                  <a:lnTo>
                    <a:pt x="2848328" y="203200"/>
                  </a:lnTo>
                  <a:lnTo>
                    <a:pt x="2864987" y="190500"/>
                  </a:lnTo>
                  <a:lnTo>
                    <a:pt x="2800413" y="190500"/>
                  </a:lnTo>
                  <a:lnTo>
                    <a:pt x="2784690" y="177800"/>
                  </a:lnTo>
                  <a:close/>
                </a:path>
                <a:path w="3250565" h="1358900">
                  <a:moveTo>
                    <a:pt x="2749451" y="203200"/>
                  </a:moveTo>
                  <a:lnTo>
                    <a:pt x="2728166" y="203200"/>
                  </a:lnTo>
                  <a:lnTo>
                    <a:pt x="2718288" y="215900"/>
                  </a:lnTo>
                  <a:lnTo>
                    <a:pt x="2747531" y="215900"/>
                  </a:lnTo>
                  <a:lnTo>
                    <a:pt x="2749451" y="203200"/>
                  </a:lnTo>
                  <a:close/>
                </a:path>
                <a:path w="3250565" h="1358900">
                  <a:moveTo>
                    <a:pt x="2749828" y="203200"/>
                  </a:moveTo>
                  <a:lnTo>
                    <a:pt x="2749451" y="203200"/>
                  </a:lnTo>
                  <a:lnTo>
                    <a:pt x="2747531" y="215900"/>
                  </a:lnTo>
                  <a:lnTo>
                    <a:pt x="2749828" y="203200"/>
                  </a:lnTo>
                  <a:close/>
                </a:path>
                <a:path w="3250565" h="1358900">
                  <a:moveTo>
                    <a:pt x="2766375" y="190500"/>
                  </a:moveTo>
                  <a:lnTo>
                    <a:pt x="2742446" y="203200"/>
                  </a:lnTo>
                  <a:lnTo>
                    <a:pt x="2749828" y="203200"/>
                  </a:lnTo>
                  <a:lnTo>
                    <a:pt x="2747531" y="215900"/>
                  </a:lnTo>
                  <a:lnTo>
                    <a:pt x="2773050" y="215900"/>
                  </a:lnTo>
                  <a:lnTo>
                    <a:pt x="2772382" y="203200"/>
                  </a:lnTo>
                  <a:lnTo>
                    <a:pt x="2766375" y="190500"/>
                  </a:lnTo>
                  <a:close/>
                </a:path>
                <a:path w="3250565" h="1358900">
                  <a:moveTo>
                    <a:pt x="2891038" y="190500"/>
                  </a:moveTo>
                  <a:lnTo>
                    <a:pt x="2864987" y="190500"/>
                  </a:lnTo>
                  <a:lnTo>
                    <a:pt x="2874807" y="203200"/>
                  </a:lnTo>
                  <a:lnTo>
                    <a:pt x="2876076" y="203200"/>
                  </a:lnTo>
                  <a:lnTo>
                    <a:pt x="2891038" y="190500"/>
                  </a:lnTo>
                  <a:close/>
                </a:path>
                <a:path w="3250565" h="1358900">
                  <a:moveTo>
                    <a:pt x="2902864" y="190500"/>
                  </a:moveTo>
                  <a:lnTo>
                    <a:pt x="2892186" y="190500"/>
                  </a:lnTo>
                  <a:lnTo>
                    <a:pt x="2891349" y="203200"/>
                  </a:lnTo>
                  <a:lnTo>
                    <a:pt x="2893939" y="203200"/>
                  </a:lnTo>
                  <a:lnTo>
                    <a:pt x="2902864" y="190500"/>
                  </a:lnTo>
                  <a:close/>
                </a:path>
                <a:path w="3250565" h="1358900">
                  <a:moveTo>
                    <a:pt x="2816914" y="177800"/>
                  </a:moveTo>
                  <a:lnTo>
                    <a:pt x="2805763" y="177800"/>
                  </a:lnTo>
                  <a:lnTo>
                    <a:pt x="2806235" y="190500"/>
                  </a:lnTo>
                  <a:lnTo>
                    <a:pt x="2815542" y="190500"/>
                  </a:lnTo>
                  <a:lnTo>
                    <a:pt x="2816914" y="177800"/>
                  </a:lnTo>
                  <a:close/>
                </a:path>
                <a:path w="3250565" h="1358900">
                  <a:moveTo>
                    <a:pt x="2924891" y="165100"/>
                  </a:moveTo>
                  <a:lnTo>
                    <a:pt x="2866788" y="165100"/>
                  </a:lnTo>
                  <a:lnTo>
                    <a:pt x="2868243" y="177800"/>
                  </a:lnTo>
                  <a:lnTo>
                    <a:pt x="2829522" y="177800"/>
                  </a:lnTo>
                  <a:lnTo>
                    <a:pt x="2815542" y="190500"/>
                  </a:lnTo>
                  <a:lnTo>
                    <a:pt x="2899484" y="190500"/>
                  </a:lnTo>
                  <a:lnTo>
                    <a:pt x="2901070" y="177800"/>
                  </a:lnTo>
                  <a:lnTo>
                    <a:pt x="2924891" y="165100"/>
                  </a:lnTo>
                  <a:close/>
                </a:path>
                <a:path w="3250565" h="1358900">
                  <a:moveTo>
                    <a:pt x="2866788" y="165100"/>
                  </a:moveTo>
                  <a:lnTo>
                    <a:pt x="2829261" y="165100"/>
                  </a:lnTo>
                  <a:lnTo>
                    <a:pt x="2830283" y="177800"/>
                  </a:lnTo>
                  <a:lnTo>
                    <a:pt x="2868243" y="177800"/>
                  </a:lnTo>
                  <a:lnTo>
                    <a:pt x="2866788" y="165100"/>
                  </a:lnTo>
                  <a:close/>
                </a:path>
                <a:path w="3250565" h="1358900">
                  <a:moveTo>
                    <a:pt x="2935129" y="165100"/>
                  </a:moveTo>
                  <a:lnTo>
                    <a:pt x="2924891" y="165100"/>
                  </a:lnTo>
                  <a:lnTo>
                    <a:pt x="2927213" y="177800"/>
                  </a:lnTo>
                  <a:lnTo>
                    <a:pt x="2931046" y="177800"/>
                  </a:lnTo>
                  <a:lnTo>
                    <a:pt x="2935129" y="165100"/>
                  </a:lnTo>
                  <a:close/>
                </a:path>
                <a:path w="3250565" h="1358900">
                  <a:moveTo>
                    <a:pt x="2951350" y="165100"/>
                  </a:moveTo>
                  <a:lnTo>
                    <a:pt x="2935129" y="165100"/>
                  </a:lnTo>
                  <a:lnTo>
                    <a:pt x="2938199" y="177800"/>
                  </a:lnTo>
                  <a:lnTo>
                    <a:pt x="2953098" y="177800"/>
                  </a:lnTo>
                  <a:lnTo>
                    <a:pt x="2951350" y="165100"/>
                  </a:lnTo>
                  <a:close/>
                </a:path>
                <a:path w="3250565" h="1358900">
                  <a:moveTo>
                    <a:pt x="2860446" y="152400"/>
                  </a:moveTo>
                  <a:lnTo>
                    <a:pt x="2854890" y="152400"/>
                  </a:lnTo>
                  <a:lnTo>
                    <a:pt x="2848380" y="165100"/>
                  </a:lnTo>
                  <a:lnTo>
                    <a:pt x="2860746" y="165100"/>
                  </a:lnTo>
                  <a:lnTo>
                    <a:pt x="2860446" y="152400"/>
                  </a:lnTo>
                  <a:close/>
                </a:path>
                <a:path w="3250565" h="1358900">
                  <a:moveTo>
                    <a:pt x="2965214" y="152400"/>
                  </a:moveTo>
                  <a:lnTo>
                    <a:pt x="2866972" y="152400"/>
                  </a:lnTo>
                  <a:lnTo>
                    <a:pt x="2860746" y="165100"/>
                  </a:lnTo>
                  <a:lnTo>
                    <a:pt x="2950946" y="165100"/>
                  </a:lnTo>
                  <a:lnTo>
                    <a:pt x="2965214" y="152400"/>
                  </a:lnTo>
                  <a:close/>
                </a:path>
                <a:path w="3250565" h="1358900">
                  <a:moveTo>
                    <a:pt x="2973710" y="152400"/>
                  </a:moveTo>
                  <a:lnTo>
                    <a:pt x="2965214" y="152400"/>
                  </a:lnTo>
                  <a:lnTo>
                    <a:pt x="2967982" y="165100"/>
                  </a:lnTo>
                  <a:lnTo>
                    <a:pt x="2973710" y="152400"/>
                  </a:lnTo>
                  <a:close/>
                </a:path>
                <a:path w="3250565" h="1358900">
                  <a:moveTo>
                    <a:pt x="2984603" y="152400"/>
                  </a:moveTo>
                  <a:lnTo>
                    <a:pt x="2979145" y="152400"/>
                  </a:lnTo>
                  <a:lnTo>
                    <a:pt x="2981036" y="165100"/>
                  </a:lnTo>
                  <a:lnTo>
                    <a:pt x="2984603" y="152400"/>
                  </a:lnTo>
                  <a:close/>
                </a:path>
                <a:path w="3250565" h="1358900">
                  <a:moveTo>
                    <a:pt x="2996885" y="152400"/>
                  </a:moveTo>
                  <a:lnTo>
                    <a:pt x="2993580" y="165100"/>
                  </a:lnTo>
                  <a:lnTo>
                    <a:pt x="2996885" y="152400"/>
                  </a:lnTo>
                  <a:close/>
                </a:path>
                <a:path w="3250565" h="1358900">
                  <a:moveTo>
                    <a:pt x="2986512" y="139700"/>
                  </a:moveTo>
                  <a:lnTo>
                    <a:pt x="2891826" y="139700"/>
                  </a:lnTo>
                  <a:lnTo>
                    <a:pt x="2892738" y="152400"/>
                  </a:lnTo>
                  <a:lnTo>
                    <a:pt x="2980456" y="152400"/>
                  </a:lnTo>
                  <a:lnTo>
                    <a:pt x="2986512" y="139700"/>
                  </a:lnTo>
                  <a:close/>
                </a:path>
                <a:path w="3250565" h="1358900">
                  <a:moveTo>
                    <a:pt x="2995871" y="139700"/>
                  </a:moveTo>
                  <a:lnTo>
                    <a:pt x="2986512" y="139700"/>
                  </a:lnTo>
                  <a:lnTo>
                    <a:pt x="2983704" y="152400"/>
                  </a:lnTo>
                  <a:lnTo>
                    <a:pt x="2995035" y="152400"/>
                  </a:lnTo>
                  <a:lnTo>
                    <a:pt x="2995871" y="139700"/>
                  </a:lnTo>
                  <a:close/>
                </a:path>
                <a:path w="3250565" h="1358900">
                  <a:moveTo>
                    <a:pt x="3010869" y="139700"/>
                  </a:moveTo>
                  <a:lnTo>
                    <a:pt x="2996837" y="139700"/>
                  </a:lnTo>
                  <a:lnTo>
                    <a:pt x="3000405" y="152400"/>
                  </a:lnTo>
                  <a:lnTo>
                    <a:pt x="3009045" y="152400"/>
                  </a:lnTo>
                  <a:lnTo>
                    <a:pt x="3010869" y="139700"/>
                  </a:lnTo>
                  <a:close/>
                </a:path>
                <a:path w="3250565" h="1358900">
                  <a:moveTo>
                    <a:pt x="2904829" y="127000"/>
                  </a:moveTo>
                  <a:lnTo>
                    <a:pt x="2902975" y="139700"/>
                  </a:lnTo>
                  <a:lnTo>
                    <a:pt x="2911813" y="139700"/>
                  </a:lnTo>
                  <a:lnTo>
                    <a:pt x="2904829" y="127000"/>
                  </a:lnTo>
                  <a:close/>
                </a:path>
                <a:path w="3250565" h="1358900">
                  <a:moveTo>
                    <a:pt x="2953078" y="127000"/>
                  </a:moveTo>
                  <a:lnTo>
                    <a:pt x="2922976" y="127000"/>
                  </a:lnTo>
                  <a:lnTo>
                    <a:pt x="2915844" y="139700"/>
                  </a:lnTo>
                  <a:lnTo>
                    <a:pt x="2954545" y="139700"/>
                  </a:lnTo>
                  <a:lnTo>
                    <a:pt x="2953078" y="127000"/>
                  </a:lnTo>
                  <a:close/>
                </a:path>
                <a:path w="3250565" h="1358900">
                  <a:moveTo>
                    <a:pt x="3049758" y="114300"/>
                  </a:moveTo>
                  <a:lnTo>
                    <a:pt x="2962424" y="114300"/>
                  </a:lnTo>
                  <a:lnTo>
                    <a:pt x="2968188" y="127000"/>
                  </a:lnTo>
                  <a:lnTo>
                    <a:pt x="2974837" y="139700"/>
                  </a:lnTo>
                  <a:lnTo>
                    <a:pt x="2996438" y="139700"/>
                  </a:lnTo>
                  <a:lnTo>
                    <a:pt x="2996669" y="127000"/>
                  </a:lnTo>
                  <a:lnTo>
                    <a:pt x="3050388" y="127000"/>
                  </a:lnTo>
                  <a:lnTo>
                    <a:pt x="3049758" y="114300"/>
                  </a:lnTo>
                  <a:close/>
                </a:path>
                <a:path w="3250565" h="1358900">
                  <a:moveTo>
                    <a:pt x="3003234" y="127000"/>
                  </a:moveTo>
                  <a:lnTo>
                    <a:pt x="2996438" y="139700"/>
                  </a:lnTo>
                  <a:lnTo>
                    <a:pt x="2999925" y="139700"/>
                  </a:lnTo>
                  <a:lnTo>
                    <a:pt x="3003234" y="127000"/>
                  </a:lnTo>
                  <a:close/>
                </a:path>
                <a:path w="3250565" h="1358900">
                  <a:moveTo>
                    <a:pt x="3029244" y="127000"/>
                  </a:moveTo>
                  <a:lnTo>
                    <a:pt x="3006204" y="127000"/>
                  </a:lnTo>
                  <a:lnTo>
                    <a:pt x="2999925" y="139700"/>
                  </a:lnTo>
                  <a:lnTo>
                    <a:pt x="3011747" y="139700"/>
                  </a:lnTo>
                  <a:lnTo>
                    <a:pt x="3029244" y="127000"/>
                  </a:lnTo>
                  <a:close/>
                </a:path>
                <a:path w="3250565" h="1358900">
                  <a:moveTo>
                    <a:pt x="3043348" y="127000"/>
                  </a:moveTo>
                  <a:lnTo>
                    <a:pt x="3029244" y="127000"/>
                  </a:lnTo>
                  <a:lnTo>
                    <a:pt x="3022934" y="139700"/>
                  </a:lnTo>
                  <a:lnTo>
                    <a:pt x="3038585" y="139700"/>
                  </a:lnTo>
                  <a:lnTo>
                    <a:pt x="3043348" y="127000"/>
                  </a:lnTo>
                  <a:close/>
                </a:path>
                <a:path w="3250565" h="1358900">
                  <a:moveTo>
                    <a:pt x="3059127" y="127000"/>
                  </a:moveTo>
                  <a:lnTo>
                    <a:pt x="3050196" y="127000"/>
                  </a:lnTo>
                  <a:lnTo>
                    <a:pt x="3056667" y="139700"/>
                  </a:lnTo>
                  <a:lnTo>
                    <a:pt x="3059127" y="127000"/>
                  </a:lnTo>
                  <a:close/>
                </a:path>
                <a:path w="3250565" h="1358900">
                  <a:moveTo>
                    <a:pt x="2954488" y="114300"/>
                  </a:moveTo>
                  <a:lnTo>
                    <a:pt x="2946136" y="114300"/>
                  </a:lnTo>
                  <a:lnTo>
                    <a:pt x="2940129" y="127000"/>
                  </a:lnTo>
                  <a:lnTo>
                    <a:pt x="2962781" y="127000"/>
                  </a:lnTo>
                  <a:lnTo>
                    <a:pt x="2954488" y="114300"/>
                  </a:lnTo>
                  <a:close/>
                </a:path>
                <a:path w="3250565" h="1358900">
                  <a:moveTo>
                    <a:pt x="3059477" y="114300"/>
                  </a:moveTo>
                  <a:lnTo>
                    <a:pt x="3049758" y="114300"/>
                  </a:lnTo>
                  <a:lnTo>
                    <a:pt x="3051389" y="127000"/>
                  </a:lnTo>
                  <a:lnTo>
                    <a:pt x="3059477" y="114300"/>
                  </a:lnTo>
                  <a:close/>
                </a:path>
                <a:path w="3250565" h="1358900">
                  <a:moveTo>
                    <a:pt x="3034008" y="101600"/>
                  </a:moveTo>
                  <a:lnTo>
                    <a:pt x="2990124" y="101600"/>
                  </a:lnTo>
                  <a:lnTo>
                    <a:pt x="2966688" y="114300"/>
                  </a:lnTo>
                  <a:lnTo>
                    <a:pt x="3035044" y="114300"/>
                  </a:lnTo>
                  <a:lnTo>
                    <a:pt x="3034008" y="101600"/>
                  </a:lnTo>
                  <a:close/>
                </a:path>
                <a:path w="3250565" h="1358900">
                  <a:moveTo>
                    <a:pt x="3063975" y="101600"/>
                  </a:moveTo>
                  <a:lnTo>
                    <a:pt x="3034008" y="101600"/>
                  </a:lnTo>
                  <a:lnTo>
                    <a:pt x="3035044" y="114300"/>
                  </a:lnTo>
                  <a:lnTo>
                    <a:pt x="3060639" y="114300"/>
                  </a:lnTo>
                  <a:lnTo>
                    <a:pt x="3063975" y="101600"/>
                  </a:lnTo>
                  <a:close/>
                </a:path>
                <a:path w="3250565" h="1358900">
                  <a:moveTo>
                    <a:pt x="3107663" y="101600"/>
                  </a:moveTo>
                  <a:lnTo>
                    <a:pt x="3100151" y="101600"/>
                  </a:lnTo>
                  <a:lnTo>
                    <a:pt x="3095922" y="114300"/>
                  </a:lnTo>
                  <a:lnTo>
                    <a:pt x="3104372" y="114300"/>
                  </a:lnTo>
                  <a:lnTo>
                    <a:pt x="3107663" y="101600"/>
                  </a:lnTo>
                  <a:close/>
                </a:path>
                <a:path w="3250565" h="1358900">
                  <a:moveTo>
                    <a:pt x="3113164" y="101600"/>
                  </a:moveTo>
                  <a:lnTo>
                    <a:pt x="3108758" y="101600"/>
                  </a:lnTo>
                  <a:lnTo>
                    <a:pt x="3107660" y="114300"/>
                  </a:lnTo>
                  <a:lnTo>
                    <a:pt x="3109790" y="114300"/>
                  </a:lnTo>
                  <a:lnTo>
                    <a:pt x="3113164" y="101600"/>
                  </a:lnTo>
                  <a:close/>
                </a:path>
                <a:path w="3250565" h="1358900">
                  <a:moveTo>
                    <a:pt x="3034724" y="76200"/>
                  </a:moveTo>
                  <a:lnTo>
                    <a:pt x="3021500" y="88900"/>
                  </a:lnTo>
                  <a:lnTo>
                    <a:pt x="3012361" y="101600"/>
                  </a:lnTo>
                  <a:lnTo>
                    <a:pt x="3113531" y="101600"/>
                  </a:lnTo>
                  <a:lnTo>
                    <a:pt x="3118382" y="88900"/>
                  </a:lnTo>
                  <a:lnTo>
                    <a:pt x="3040950" y="88900"/>
                  </a:lnTo>
                  <a:lnTo>
                    <a:pt x="3034724" y="76200"/>
                  </a:lnTo>
                  <a:close/>
                </a:path>
                <a:path w="3250565" h="1358900">
                  <a:moveTo>
                    <a:pt x="3140109" y="88900"/>
                  </a:moveTo>
                  <a:lnTo>
                    <a:pt x="3127031" y="88900"/>
                  </a:lnTo>
                  <a:lnTo>
                    <a:pt x="3121230" y="101600"/>
                  </a:lnTo>
                  <a:lnTo>
                    <a:pt x="3140109" y="88900"/>
                  </a:lnTo>
                  <a:close/>
                </a:path>
                <a:path w="3250565" h="1358900">
                  <a:moveTo>
                    <a:pt x="3083325" y="76200"/>
                  </a:moveTo>
                  <a:lnTo>
                    <a:pt x="3057031" y="76200"/>
                  </a:lnTo>
                  <a:lnTo>
                    <a:pt x="3040950" y="88900"/>
                  </a:lnTo>
                  <a:lnTo>
                    <a:pt x="3081567" y="88900"/>
                  </a:lnTo>
                  <a:lnTo>
                    <a:pt x="3083325" y="76200"/>
                  </a:lnTo>
                  <a:close/>
                </a:path>
                <a:path w="3250565" h="1358900">
                  <a:moveTo>
                    <a:pt x="3149931" y="76200"/>
                  </a:moveTo>
                  <a:lnTo>
                    <a:pt x="3097803" y="76200"/>
                  </a:lnTo>
                  <a:lnTo>
                    <a:pt x="3081567" y="88900"/>
                  </a:lnTo>
                  <a:lnTo>
                    <a:pt x="3146507" y="88900"/>
                  </a:lnTo>
                  <a:lnTo>
                    <a:pt x="3149931" y="76200"/>
                  </a:lnTo>
                  <a:close/>
                </a:path>
                <a:path w="3250565" h="1358900">
                  <a:moveTo>
                    <a:pt x="3170097" y="76200"/>
                  </a:moveTo>
                  <a:lnTo>
                    <a:pt x="3152018" y="76200"/>
                  </a:lnTo>
                  <a:lnTo>
                    <a:pt x="3146507" y="88900"/>
                  </a:lnTo>
                  <a:lnTo>
                    <a:pt x="3165162" y="88900"/>
                  </a:lnTo>
                  <a:lnTo>
                    <a:pt x="3170246" y="77696"/>
                  </a:lnTo>
                  <a:lnTo>
                    <a:pt x="3170097" y="76200"/>
                  </a:lnTo>
                  <a:close/>
                </a:path>
                <a:path w="3250565" h="1358900">
                  <a:moveTo>
                    <a:pt x="3188896" y="76200"/>
                  </a:moveTo>
                  <a:lnTo>
                    <a:pt x="3170925" y="76200"/>
                  </a:lnTo>
                  <a:lnTo>
                    <a:pt x="3170246" y="77696"/>
                  </a:lnTo>
                  <a:lnTo>
                    <a:pt x="3171365" y="88900"/>
                  </a:lnTo>
                  <a:lnTo>
                    <a:pt x="3179711" y="88900"/>
                  </a:lnTo>
                  <a:lnTo>
                    <a:pt x="3188896" y="76200"/>
                  </a:lnTo>
                  <a:close/>
                </a:path>
                <a:path w="3250565" h="1358900">
                  <a:moveTo>
                    <a:pt x="3170925" y="76200"/>
                  </a:moveTo>
                  <a:lnTo>
                    <a:pt x="3170097" y="76200"/>
                  </a:lnTo>
                  <a:lnTo>
                    <a:pt x="3170246" y="77696"/>
                  </a:lnTo>
                  <a:lnTo>
                    <a:pt x="3170925" y="76200"/>
                  </a:lnTo>
                  <a:close/>
                </a:path>
                <a:path w="3250565" h="1358900">
                  <a:moveTo>
                    <a:pt x="3088027" y="63500"/>
                  </a:moveTo>
                  <a:lnTo>
                    <a:pt x="3078362" y="63500"/>
                  </a:lnTo>
                  <a:lnTo>
                    <a:pt x="3068389" y="76200"/>
                  </a:lnTo>
                  <a:lnTo>
                    <a:pt x="3089450" y="76200"/>
                  </a:lnTo>
                  <a:lnTo>
                    <a:pt x="3088027" y="63500"/>
                  </a:lnTo>
                  <a:close/>
                </a:path>
                <a:path w="3250565" h="1358900">
                  <a:moveTo>
                    <a:pt x="3158694" y="63500"/>
                  </a:moveTo>
                  <a:lnTo>
                    <a:pt x="3098917" y="63500"/>
                  </a:lnTo>
                  <a:lnTo>
                    <a:pt x="3089450" y="76200"/>
                  </a:lnTo>
                  <a:lnTo>
                    <a:pt x="3157032" y="76200"/>
                  </a:lnTo>
                  <a:lnTo>
                    <a:pt x="3158694" y="63500"/>
                  </a:lnTo>
                  <a:close/>
                </a:path>
                <a:path w="3250565" h="1358900">
                  <a:moveTo>
                    <a:pt x="3152433" y="46477"/>
                  </a:moveTo>
                  <a:lnTo>
                    <a:pt x="3152108" y="50800"/>
                  </a:lnTo>
                  <a:lnTo>
                    <a:pt x="3150199" y="63500"/>
                  </a:lnTo>
                  <a:lnTo>
                    <a:pt x="3158694" y="63500"/>
                  </a:lnTo>
                  <a:lnTo>
                    <a:pt x="3157032" y="76200"/>
                  </a:lnTo>
                  <a:lnTo>
                    <a:pt x="3164357" y="76200"/>
                  </a:lnTo>
                  <a:lnTo>
                    <a:pt x="3161272" y="63500"/>
                  </a:lnTo>
                  <a:lnTo>
                    <a:pt x="3156446" y="50800"/>
                  </a:lnTo>
                  <a:lnTo>
                    <a:pt x="3152433" y="46477"/>
                  </a:lnTo>
                  <a:close/>
                </a:path>
                <a:path w="3250565" h="1358900">
                  <a:moveTo>
                    <a:pt x="3250567" y="38100"/>
                  </a:moveTo>
                  <a:lnTo>
                    <a:pt x="3153064" y="38100"/>
                  </a:lnTo>
                  <a:lnTo>
                    <a:pt x="3152433" y="46477"/>
                  </a:lnTo>
                  <a:lnTo>
                    <a:pt x="3156446" y="50800"/>
                  </a:lnTo>
                  <a:lnTo>
                    <a:pt x="3161272" y="63500"/>
                  </a:lnTo>
                  <a:lnTo>
                    <a:pt x="3164357" y="76200"/>
                  </a:lnTo>
                  <a:lnTo>
                    <a:pt x="3178579" y="76200"/>
                  </a:lnTo>
                  <a:lnTo>
                    <a:pt x="3187563" y="63500"/>
                  </a:lnTo>
                  <a:lnTo>
                    <a:pt x="3213416" y="63500"/>
                  </a:lnTo>
                  <a:lnTo>
                    <a:pt x="3210966" y="50800"/>
                  </a:lnTo>
                  <a:lnTo>
                    <a:pt x="3243876" y="50800"/>
                  </a:lnTo>
                  <a:lnTo>
                    <a:pt x="3250567" y="38100"/>
                  </a:lnTo>
                  <a:close/>
                </a:path>
                <a:path w="3250565" h="1358900">
                  <a:moveTo>
                    <a:pt x="3197867" y="63500"/>
                  </a:moveTo>
                  <a:lnTo>
                    <a:pt x="3190833" y="63500"/>
                  </a:lnTo>
                  <a:lnTo>
                    <a:pt x="3191783" y="76200"/>
                  </a:lnTo>
                  <a:lnTo>
                    <a:pt x="3195940" y="76200"/>
                  </a:lnTo>
                  <a:lnTo>
                    <a:pt x="3197867" y="63500"/>
                  </a:lnTo>
                  <a:close/>
                </a:path>
                <a:path w="3250565" h="1358900">
                  <a:moveTo>
                    <a:pt x="3205898" y="63500"/>
                  </a:moveTo>
                  <a:lnTo>
                    <a:pt x="3199534" y="76200"/>
                  </a:lnTo>
                  <a:lnTo>
                    <a:pt x="3204405" y="76200"/>
                  </a:lnTo>
                  <a:lnTo>
                    <a:pt x="3205898" y="63500"/>
                  </a:lnTo>
                  <a:close/>
                </a:path>
                <a:path w="3250565" h="1358900">
                  <a:moveTo>
                    <a:pt x="3115117" y="50800"/>
                  </a:moveTo>
                  <a:lnTo>
                    <a:pt x="3103839" y="50800"/>
                  </a:lnTo>
                  <a:lnTo>
                    <a:pt x="3107653" y="63500"/>
                  </a:lnTo>
                  <a:lnTo>
                    <a:pt x="3113158" y="63500"/>
                  </a:lnTo>
                  <a:lnTo>
                    <a:pt x="3115117" y="50800"/>
                  </a:lnTo>
                  <a:close/>
                </a:path>
                <a:path w="3250565" h="1358900">
                  <a:moveTo>
                    <a:pt x="3144654" y="38100"/>
                  </a:moveTo>
                  <a:lnTo>
                    <a:pt x="3137492" y="38100"/>
                  </a:lnTo>
                  <a:lnTo>
                    <a:pt x="3132780" y="50800"/>
                  </a:lnTo>
                  <a:lnTo>
                    <a:pt x="3118939" y="50800"/>
                  </a:lnTo>
                  <a:lnTo>
                    <a:pt x="3118843" y="63500"/>
                  </a:lnTo>
                  <a:lnTo>
                    <a:pt x="3150199" y="63500"/>
                  </a:lnTo>
                  <a:lnTo>
                    <a:pt x="3152108" y="50800"/>
                  </a:lnTo>
                  <a:lnTo>
                    <a:pt x="3152433" y="46477"/>
                  </a:lnTo>
                  <a:lnTo>
                    <a:pt x="3144654" y="38100"/>
                  </a:lnTo>
                  <a:close/>
                </a:path>
                <a:path w="3250565" h="1358900">
                  <a:moveTo>
                    <a:pt x="3225616" y="50800"/>
                  </a:moveTo>
                  <a:lnTo>
                    <a:pt x="3222157" y="50800"/>
                  </a:lnTo>
                  <a:lnTo>
                    <a:pt x="3216275" y="63500"/>
                  </a:lnTo>
                  <a:lnTo>
                    <a:pt x="3224404" y="63500"/>
                  </a:lnTo>
                  <a:lnTo>
                    <a:pt x="3225616" y="50800"/>
                  </a:lnTo>
                  <a:close/>
                </a:path>
                <a:path w="3250565" h="1358900">
                  <a:moveTo>
                    <a:pt x="3248387" y="50800"/>
                  </a:moveTo>
                  <a:lnTo>
                    <a:pt x="3230860" y="50800"/>
                  </a:lnTo>
                  <a:lnTo>
                    <a:pt x="3230496" y="63500"/>
                  </a:lnTo>
                  <a:lnTo>
                    <a:pt x="3239560" y="63500"/>
                  </a:lnTo>
                  <a:lnTo>
                    <a:pt x="3248387" y="50800"/>
                  </a:lnTo>
                  <a:close/>
                </a:path>
                <a:path w="3250565" h="1358900">
                  <a:moveTo>
                    <a:pt x="3164451" y="25400"/>
                  </a:moveTo>
                  <a:lnTo>
                    <a:pt x="3160221" y="25400"/>
                  </a:lnTo>
                  <a:lnTo>
                    <a:pt x="3154259" y="38100"/>
                  </a:lnTo>
                  <a:lnTo>
                    <a:pt x="3164119" y="38100"/>
                  </a:lnTo>
                  <a:lnTo>
                    <a:pt x="3164451" y="25400"/>
                  </a:lnTo>
                  <a:close/>
                </a:path>
                <a:path w="3250565" h="1358900">
                  <a:moveTo>
                    <a:pt x="3180862" y="25400"/>
                  </a:moveTo>
                  <a:lnTo>
                    <a:pt x="3173239" y="25400"/>
                  </a:lnTo>
                  <a:lnTo>
                    <a:pt x="3167133" y="38100"/>
                  </a:lnTo>
                  <a:lnTo>
                    <a:pt x="3184328" y="38100"/>
                  </a:lnTo>
                  <a:lnTo>
                    <a:pt x="3180862" y="25400"/>
                  </a:lnTo>
                  <a:close/>
                </a:path>
                <a:path w="3250565" h="1358900">
                  <a:moveTo>
                    <a:pt x="3242850" y="25400"/>
                  </a:moveTo>
                  <a:lnTo>
                    <a:pt x="3182464" y="25400"/>
                  </a:lnTo>
                  <a:lnTo>
                    <a:pt x="3184328" y="38100"/>
                  </a:lnTo>
                  <a:lnTo>
                    <a:pt x="3233813" y="38100"/>
                  </a:lnTo>
                  <a:lnTo>
                    <a:pt x="3242850" y="25400"/>
                  </a:lnTo>
                  <a:close/>
                </a:path>
                <a:path w="3250565" h="1358900">
                  <a:moveTo>
                    <a:pt x="3243842" y="34956"/>
                  </a:moveTo>
                  <a:lnTo>
                    <a:pt x="3241630" y="38100"/>
                  </a:lnTo>
                  <a:lnTo>
                    <a:pt x="3244169" y="38100"/>
                  </a:lnTo>
                  <a:lnTo>
                    <a:pt x="3243842" y="34956"/>
                  </a:lnTo>
                  <a:close/>
                </a:path>
                <a:path w="3250565" h="1358900">
                  <a:moveTo>
                    <a:pt x="3250567" y="25400"/>
                  </a:moveTo>
                  <a:lnTo>
                    <a:pt x="3242850" y="25400"/>
                  </a:lnTo>
                  <a:lnTo>
                    <a:pt x="3243842" y="34956"/>
                  </a:lnTo>
                  <a:lnTo>
                    <a:pt x="3250567" y="25400"/>
                  </a:lnTo>
                  <a:close/>
                </a:path>
                <a:path w="3250565" h="1358900">
                  <a:moveTo>
                    <a:pt x="3208495" y="12700"/>
                  </a:moveTo>
                  <a:lnTo>
                    <a:pt x="3201385" y="12700"/>
                  </a:lnTo>
                  <a:lnTo>
                    <a:pt x="3198173" y="25400"/>
                  </a:lnTo>
                  <a:lnTo>
                    <a:pt x="3208578" y="25400"/>
                  </a:lnTo>
                  <a:lnTo>
                    <a:pt x="3208495" y="12700"/>
                  </a:lnTo>
                  <a:close/>
                </a:path>
                <a:path w="3250565" h="1358900">
                  <a:moveTo>
                    <a:pt x="3247279" y="12700"/>
                  </a:moveTo>
                  <a:lnTo>
                    <a:pt x="3210724" y="12700"/>
                  </a:lnTo>
                  <a:lnTo>
                    <a:pt x="3209631" y="25400"/>
                  </a:lnTo>
                  <a:lnTo>
                    <a:pt x="3244468" y="25400"/>
                  </a:lnTo>
                  <a:lnTo>
                    <a:pt x="3247279" y="12700"/>
                  </a:lnTo>
                  <a:close/>
                </a:path>
                <a:path w="3250565" h="1358900">
                  <a:moveTo>
                    <a:pt x="3239331" y="0"/>
                  </a:moveTo>
                  <a:lnTo>
                    <a:pt x="3237750" y="0"/>
                  </a:lnTo>
                  <a:lnTo>
                    <a:pt x="3241143" y="12700"/>
                  </a:lnTo>
                  <a:lnTo>
                    <a:pt x="3239331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81688" y="5940418"/>
              <a:ext cx="261416" cy="2667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2242" y="6887919"/>
              <a:ext cx="4477189" cy="132480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703809" y="7414686"/>
              <a:ext cx="4252595" cy="1739900"/>
            </a:xfrm>
            <a:custGeom>
              <a:avLst/>
              <a:gdLst/>
              <a:ahLst/>
              <a:cxnLst/>
              <a:rect l="l" t="t" r="r" b="b"/>
              <a:pathLst>
                <a:path w="4252594" h="1739900">
                  <a:moveTo>
                    <a:pt x="4193369" y="1727200"/>
                  </a:moveTo>
                  <a:lnTo>
                    <a:pt x="4188731" y="1727200"/>
                  </a:lnTo>
                  <a:lnTo>
                    <a:pt x="4188953" y="1739900"/>
                  </a:lnTo>
                  <a:lnTo>
                    <a:pt x="4193369" y="1727200"/>
                  </a:lnTo>
                  <a:close/>
                </a:path>
                <a:path w="4252594" h="1739900">
                  <a:moveTo>
                    <a:pt x="4196625" y="1727200"/>
                  </a:moveTo>
                  <a:lnTo>
                    <a:pt x="4199578" y="1739900"/>
                  </a:lnTo>
                  <a:lnTo>
                    <a:pt x="4204112" y="1739900"/>
                  </a:lnTo>
                  <a:lnTo>
                    <a:pt x="4196625" y="1727200"/>
                  </a:lnTo>
                  <a:close/>
                </a:path>
                <a:path w="4252594" h="1739900">
                  <a:moveTo>
                    <a:pt x="4211148" y="1727200"/>
                  </a:moveTo>
                  <a:lnTo>
                    <a:pt x="4207161" y="1727200"/>
                  </a:lnTo>
                  <a:lnTo>
                    <a:pt x="4206216" y="1739900"/>
                  </a:lnTo>
                  <a:lnTo>
                    <a:pt x="4213242" y="1739900"/>
                  </a:lnTo>
                  <a:lnTo>
                    <a:pt x="4211148" y="1727200"/>
                  </a:lnTo>
                  <a:close/>
                </a:path>
                <a:path w="4252594" h="1739900">
                  <a:moveTo>
                    <a:pt x="4228488" y="1727200"/>
                  </a:moveTo>
                  <a:lnTo>
                    <a:pt x="4214595" y="1727200"/>
                  </a:lnTo>
                  <a:lnTo>
                    <a:pt x="4217198" y="1739900"/>
                  </a:lnTo>
                  <a:lnTo>
                    <a:pt x="4233100" y="1739900"/>
                  </a:lnTo>
                  <a:lnTo>
                    <a:pt x="4228488" y="1727200"/>
                  </a:lnTo>
                  <a:close/>
                </a:path>
                <a:path w="4252594" h="1739900">
                  <a:moveTo>
                    <a:pt x="4176008" y="1714500"/>
                  </a:moveTo>
                  <a:lnTo>
                    <a:pt x="4149393" y="1714500"/>
                  </a:lnTo>
                  <a:lnTo>
                    <a:pt x="4159473" y="1727200"/>
                  </a:lnTo>
                  <a:lnTo>
                    <a:pt x="4169457" y="1727200"/>
                  </a:lnTo>
                  <a:lnTo>
                    <a:pt x="4176008" y="1714500"/>
                  </a:lnTo>
                  <a:close/>
                </a:path>
                <a:path w="4252594" h="1739900">
                  <a:moveTo>
                    <a:pt x="4180804" y="1714500"/>
                  </a:moveTo>
                  <a:lnTo>
                    <a:pt x="4176008" y="1714500"/>
                  </a:lnTo>
                  <a:lnTo>
                    <a:pt x="4178709" y="1727200"/>
                  </a:lnTo>
                  <a:lnTo>
                    <a:pt x="4186981" y="1727200"/>
                  </a:lnTo>
                  <a:lnTo>
                    <a:pt x="4180804" y="1714500"/>
                  </a:lnTo>
                  <a:close/>
                </a:path>
                <a:path w="4252594" h="1739900">
                  <a:moveTo>
                    <a:pt x="4191365" y="1714500"/>
                  </a:moveTo>
                  <a:lnTo>
                    <a:pt x="4189651" y="1714500"/>
                  </a:lnTo>
                  <a:lnTo>
                    <a:pt x="4186981" y="1727200"/>
                  </a:lnTo>
                  <a:lnTo>
                    <a:pt x="4188646" y="1727200"/>
                  </a:lnTo>
                  <a:lnTo>
                    <a:pt x="4191365" y="1714500"/>
                  </a:lnTo>
                  <a:close/>
                </a:path>
                <a:path w="4252594" h="1739900">
                  <a:moveTo>
                    <a:pt x="4224614" y="1714500"/>
                  </a:moveTo>
                  <a:lnTo>
                    <a:pt x="4191365" y="1714500"/>
                  </a:lnTo>
                  <a:lnTo>
                    <a:pt x="4199874" y="1727200"/>
                  </a:lnTo>
                  <a:lnTo>
                    <a:pt x="4230561" y="1727200"/>
                  </a:lnTo>
                  <a:lnTo>
                    <a:pt x="4224614" y="1714500"/>
                  </a:lnTo>
                  <a:close/>
                </a:path>
                <a:path w="4252594" h="1739900">
                  <a:moveTo>
                    <a:pt x="4239124" y="1714500"/>
                  </a:moveTo>
                  <a:lnTo>
                    <a:pt x="4224614" y="1714500"/>
                  </a:lnTo>
                  <a:lnTo>
                    <a:pt x="4233200" y="1727200"/>
                  </a:lnTo>
                  <a:lnTo>
                    <a:pt x="4242020" y="1727200"/>
                  </a:lnTo>
                  <a:lnTo>
                    <a:pt x="4239124" y="1714500"/>
                  </a:lnTo>
                  <a:close/>
                </a:path>
                <a:path w="4252594" h="1739900">
                  <a:moveTo>
                    <a:pt x="4123549" y="1701800"/>
                  </a:moveTo>
                  <a:lnTo>
                    <a:pt x="4125653" y="1714500"/>
                  </a:lnTo>
                  <a:lnTo>
                    <a:pt x="4130753" y="1714500"/>
                  </a:lnTo>
                  <a:lnTo>
                    <a:pt x="4123549" y="1701800"/>
                  </a:lnTo>
                  <a:close/>
                </a:path>
                <a:path w="4252594" h="1739900">
                  <a:moveTo>
                    <a:pt x="4151066" y="1651000"/>
                  </a:moveTo>
                  <a:lnTo>
                    <a:pt x="4140711" y="1663700"/>
                  </a:lnTo>
                  <a:lnTo>
                    <a:pt x="4064009" y="1663700"/>
                  </a:lnTo>
                  <a:lnTo>
                    <a:pt x="4074482" y="1676400"/>
                  </a:lnTo>
                  <a:lnTo>
                    <a:pt x="4146836" y="1676400"/>
                  </a:lnTo>
                  <a:lnTo>
                    <a:pt x="4142438" y="1689100"/>
                  </a:lnTo>
                  <a:lnTo>
                    <a:pt x="4146430" y="1689100"/>
                  </a:lnTo>
                  <a:lnTo>
                    <a:pt x="4140483" y="1701800"/>
                  </a:lnTo>
                  <a:lnTo>
                    <a:pt x="4136012" y="1701800"/>
                  </a:lnTo>
                  <a:lnTo>
                    <a:pt x="4137232" y="1714500"/>
                  </a:lnTo>
                  <a:lnTo>
                    <a:pt x="4144491" y="1714500"/>
                  </a:lnTo>
                  <a:lnTo>
                    <a:pt x="4146364" y="1701800"/>
                  </a:lnTo>
                  <a:lnTo>
                    <a:pt x="4151959" y="1689100"/>
                  </a:lnTo>
                  <a:lnTo>
                    <a:pt x="4155728" y="1676400"/>
                  </a:lnTo>
                  <a:lnTo>
                    <a:pt x="4152124" y="1663700"/>
                  </a:lnTo>
                  <a:lnTo>
                    <a:pt x="4151066" y="1651000"/>
                  </a:lnTo>
                  <a:close/>
                </a:path>
                <a:path w="4252594" h="1739900">
                  <a:moveTo>
                    <a:pt x="4248014" y="1701800"/>
                  </a:moveTo>
                  <a:lnTo>
                    <a:pt x="4148291" y="1701800"/>
                  </a:lnTo>
                  <a:lnTo>
                    <a:pt x="4150863" y="1714500"/>
                  </a:lnTo>
                  <a:lnTo>
                    <a:pt x="4252019" y="1714500"/>
                  </a:lnTo>
                  <a:lnTo>
                    <a:pt x="4248014" y="1701800"/>
                  </a:lnTo>
                  <a:close/>
                </a:path>
                <a:path w="4252594" h="1739900">
                  <a:moveTo>
                    <a:pt x="4093026" y="1689100"/>
                  </a:moveTo>
                  <a:lnTo>
                    <a:pt x="4090199" y="1689100"/>
                  </a:lnTo>
                  <a:lnTo>
                    <a:pt x="4095210" y="1701800"/>
                  </a:lnTo>
                  <a:lnTo>
                    <a:pt x="4096109" y="1701800"/>
                  </a:lnTo>
                  <a:lnTo>
                    <a:pt x="4094169" y="1689820"/>
                  </a:lnTo>
                  <a:lnTo>
                    <a:pt x="4093026" y="1689100"/>
                  </a:lnTo>
                  <a:close/>
                </a:path>
                <a:path w="4252594" h="1739900">
                  <a:moveTo>
                    <a:pt x="4125015" y="1689100"/>
                  </a:moveTo>
                  <a:lnTo>
                    <a:pt x="4094052" y="1689100"/>
                  </a:lnTo>
                  <a:lnTo>
                    <a:pt x="4094169" y="1689820"/>
                  </a:lnTo>
                  <a:lnTo>
                    <a:pt x="4113182" y="1701800"/>
                  </a:lnTo>
                  <a:lnTo>
                    <a:pt x="4129822" y="1701800"/>
                  </a:lnTo>
                  <a:lnTo>
                    <a:pt x="4125015" y="1689100"/>
                  </a:lnTo>
                  <a:close/>
                </a:path>
                <a:path w="4252594" h="1739900">
                  <a:moveTo>
                    <a:pt x="4146430" y="1689100"/>
                  </a:moveTo>
                  <a:lnTo>
                    <a:pt x="4129943" y="1689100"/>
                  </a:lnTo>
                  <a:lnTo>
                    <a:pt x="4131505" y="1701800"/>
                  </a:lnTo>
                  <a:lnTo>
                    <a:pt x="4140483" y="1701800"/>
                  </a:lnTo>
                  <a:lnTo>
                    <a:pt x="4146430" y="1689100"/>
                  </a:lnTo>
                  <a:close/>
                </a:path>
                <a:path w="4252594" h="1739900">
                  <a:moveTo>
                    <a:pt x="4187191" y="1676400"/>
                  </a:moveTo>
                  <a:lnTo>
                    <a:pt x="4155728" y="1676400"/>
                  </a:lnTo>
                  <a:lnTo>
                    <a:pt x="4151959" y="1689100"/>
                  </a:lnTo>
                  <a:lnTo>
                    <a:pt x="4146364" y="1701800"/>
                  </a:lnTo>
                  <a:lnTo>
                    <a:pt x="4228320" y="1701800"/>
                  </a:lnTo>
                  <a:lnTo>
                    <a:pt x="4224445" y="1689100"/>
                  </a:lnTo>
                  <a:lnTo>
                    <a:pt x="4188353" y="1689100"/>
                  </a:lnTo>
                  <a:lnTo>
                    <a:pt x="4187191" y="1676400"/>
                  </a:lnTo>
                  <a:close/>
                </a:path>
                <a:path w="4252594" h="1739900">
                  <a:moveTo>
                    <a:pt x="4074573" y="1686226"/>
                  </a:moveTo>
                  <a:lnTo>
                    <a:pt x="4073058" y="1689100"/>
                  </a:lnTo>
                  <a:lnTo>
                    <a:pt x="4076749" y="1689100"/>
                  </a:lnTo>
                  <a:lnTo>
                    <a:pt x="4074573" y="1686226"/>
                  </a:lnTo>
                  <a:close/>
                </a:path>
                <a:path w="4252594" h="1739900">
                  <a:moveTo>
                    <a:pt x="4089132" y="1676400"/>
                  </a:moveTo>
                  <a:lnTo>
                    <a:pt x="4079752" y="1676400"/>
                  </a:lnTo>
                  <a:lnTo>
                    <a:pt x="4079961" y="1689100"/>
                  </a:lnTo>
                  <a:lnTo>
                    <a:pt x="4083114" y="1689100"/>
                  </a:lnTo>
                  <a:lnTo>
                    <a:pt x="4089132" y="1676400"/>
                  </a:lnTo>
                  <a:close/>
                </a:path>
                <a:path w="4252594" h="1739900">
                  <a:moveTo>
                    <a:pt x="4146836" y="1676400"/>
                  </a:moveTo>
                  <a:lnTo>
                    <a:pt x="4097707" y="1676400"/>
                  </a:lnTo>
                  <a:lnTo>
                    <a:pt x="4106104" y="1689100"/>
                  </a:lnTo>
                  <a:lnTo>
                    <a:pt x="4142438" y="1689100"/>
                  </a:lnTo>
                  <a:lnTo>
                    <a:pt x="4146836" y="1676400"/>
                  </a:lnTo>
                  <a:close/>
                </a:path>
                <a:path w="4252594" h="1739900">
                  <a:moveTo>
                    <a:pt x="4197624" y="1676400"/>
                  </a:moveTo>
                  <a:lnTo>
                    <a:pt x="4190154" y="1676400"/>
                  </a:lnTo>
                  <a:lnTo>
                    <a:pt x="4188353" y="1689100"/>
                  </a:lnTo>
                  <a:lnTo>
                    <a:pt x="4202311" y="1689100"/>
                  </a:lnTo>
                  <a:lnTo>
                    <a:pt x="4197624" y="1676400"/>
                  </a:lnTo>
                  <a:close/>
                </a:path>
                <a:path w="4252594" h="1739900">
                  <a:moveTo>
                    <a:pt x="4212865" y="1676400"/>
                  </a:moveTo>
                  <a:lnTo>
                    <a:pt x="4204300" y="1676400"/>
                  </a:lnTo>
                  <a:lnTo>
                    <a:pt x="4210216" y="1689100"/>
                  </a:lnTo>
                  <a:lnTo>
                    <a:pt x="4212865" y="1676400"/>
                  </a:lnTo>
                  <a:close/>
                </a:path>
                <a:path w="4252594" h="1739900">
                  <a:moveTo>
                    <a:pt x="4079752" y="1676400"/>
                  </a:moveTo>
                  <a:lnTo>
                    <a:pt x="4067132" y="1676400"/>
                  </a:lnTo>
                  <a:lnTo>
                    <a:pt x="4074573" y="1686226"/>
                  </a:lnTo>
                  <a:lnTo>
                    <a:pt x="4079752" y="1676400"/>
                  </a:lnTo>
                  <a:close/>
                </a:path>
                <a:path w="4252594" h="1739900">
                  <a:moveTo>
                    <a:pt x="4177079" y="1663700"/>
                  </a:moveTo>
                  <a:lnTo>
                    <a:pt x="4158982" y="1663700"/>
                  </a:lnTo>
                  <a:lnTo>
                    <a:pt x="4158513" y="1676400"/>
                  </a:lnTo>
                  <a:lnTo>
                    <a:pt x="4174238" y="1676400"/>
                  </a:lnTo>
                  <a:lnTo>
                    <a:pt x="4177079" y="1663700"/>
                  </a:lnTo>
                  <a:close/>
                </a:path>
                <a:path w="4252594" h="1739900">
                  <a:moveTo>
                    <a:pt x="4022393" y="1651000"/>
                  </a:moveTo>
                  <a:lnTo>
                    <a:pt x="4012149" y="1651000"/>
                  </a:lnTo>
                  <a:lnTo>
                    <a:pt x="4016561" y="1663700"/>
                  </a:lnTo>
                  <a:lnTo>
                    <a:pt x="4022393" y="1651000"/>
                  </a:lnTo>
                  <a:close/>
                </a:path>
                <a:path w="4252594" h="1739900">
                  <a:moveTo>
                    <a:pt x="4131893" y="1651000"/>
                  </a:moveTo>
                  <a:lnTo>
                    <a:pt x="4044675" y="1651000"/>
                  </a:lnTo>
                  <a:lnTo>
                    <a:pt x="4059456" y="1663700"/>
                  </a:lnTo>
                  <a:lnTo>
                    <a:pt x="4136292" y="1663700"/>
                  </a:lnTo>
                  <a:lnTo>
                    <a:pt x="4131893" y="1651000"/>
                  </a:lnTo>
                  <a:close/>
                </a:path>
                <a:path w="4252594" h="1739900">
                  <a:moveTo>
                    <a:pt x="3976896" y="1638300"/>
                  </a:moveTo>
                  <a:lnTo>
                    <a:pt x="3963388" y="1638300"/>
                  </a:lnTo>
                  <a:lnTo>
                    <a:pt x="3969752" y="1651000"/>
                  </a:lnTo>
                  <a:lnTo>
                    <a:pt x="3976896" y="1638300"/>
                  </a:lnTo>
                  <a:close/>
                </a:path>
                <a:path w="4252594" h="1739900">
                  <a:moveTo>
                    <a:pt x="4071468" y="1638300"/>
                  </a:moveTo>
                  <a:lnTo>
                    <a:pt x="4002296" y="1638300"/>
                  </a:lnTo>
                  <a:lnTo>
                    <a:pt x="3990586" y="1651000"/>
                  </a:lnTo>
                  <a:lnTo>
                    <a:pt x="4079925" y="1651000"/>
                  </a:lnTo>
                  <a:lnTo>
                    <a:pt x="4071468" y="1638300"/>
                  </a:lnTo>
                  <a:close/>
                </a:path>
                <a:path w="4252594" h="1739900">
                  <a:moveTo>
                    <a:pt x="4089953" y="1649273"/>
                  </a:moveTo>
                  <a:lnTo>
                    <a:pt x="4089879" y="1651000"/>
                  </a:lnTo>
                  <a:lnTo>
                    <a:pt x="4091211" y="1651000"/>
                  </a:lnTo>
                  <a:lnTo>
                    <a:pt x="4089953" y="1649273"/>
                  </a:lnTo>
                  <a:close/>
                </a:path>
                <a:path w="4252594" h="1739900">
                  <a:moveTo>
                    <a:pt x="4108575" y="1638300"/>
                  </a:moveTo>
                  <a:lnTo>
                    <a:pt x="4111166" y="1651000"/>
                  </a:lnTo>
                  <a:lnTo>
                    <a:pt x="4119512" y="1651000"/>
                  </a:lnTo>
                  <a:lnTo>
                    <a:pt x="4108575" y="1638300"/>
                  </a:lnTo>
                  <a:close/>
                </a:path>
                <a:path w="4252594" h="1739900">
                  <a:moveTo>
                    <a:pt x="4090423" y="1638300"/>
                  </a:moveTo>
                  <a:lnTo>
                    <a:pt x="4081958" y="1638300"/>
                  </a:lnTo>
                  <a:lnTo>
                    <a:pt x="4089953" y="1649273"/>
                  </a:lnTo>
                  <a:lnTo>
                    <a:pt x="4090423" y="1638300"/>
                  </a:lnTo>
                  <a:close/>
                </a:path>
                <a:path w="4252594" h="1739900">
                  <a:moveTo>
                    <a:pt x="3949160" y="1625600"/>
                  </a:moveTo>
                  <a:lnTo>
                    <a:pt x="3943742" y="1625600"/>
                  </a:lnTo>
                  <a:lnTo>
                    <a:pt x="3940696" y="1638300"/>
                  </a:lnTo>
                  <a:lnTo>
                    <a:pt x="3949170" y="1626237"/>
                  </a:lnTo>
                  <a:lnTo>
                    <a:pt x="3949160" y="1625600"/>
                  </a:lnTo>
                  <a:close/>
                </a:path>
                <a:path w="4252594" h="1739900">
                  <a:moveTo>
                    <a:pt x="3967159" y="1625600"/>
                  </a:moveTo>
                  <a:lnTo>
                    <a:pt x="3949618" y="1625600"/>
                  </a:lnTo>
                  <a:lnTo>
                    <a:pt x="3949170" y="1626237"/>
                  </a:lnTo>
                  <a:lnTo>
                    <a:pt x="3949352" y="1638300"/>
                  </a:lnTo>
                  <a:lnTo>
                    <a:pt x="3960224" y="1638300"/>
                  </a:lnTo>
                  <a:lnTo>
                    <a:pt x="3967159" y="1625600"/>
                  </a:lnTo>
                  <a:close/>
                </a:path>
                <a:path w="4252594" h="1739900">
                  <a:moveTo>
                    <a:pt x="4021269" y="1625600"/>
                  </a:moveTo>
                  <a:lnTo>
                    <a:pt x="3967159" y="1625600"/>
                  </a:lnTo>
                  <a:lnTo>
                    <a:pt x="3965369" y="1638300"/>
                  </a:lnTo>
                  <a:lnTo>
                    <a:pt x="4021698" y="1638300"/>
                  </a:lnTo>
                  <a:lnTo>
                    <a:pt x="4021269" y="1625600"/>
                  </a:lnTo>
                  <a:close/>
                </a:path>
                <a:path w="4252594" h="1739900">
                  <a:moveTo>
                    <a:pt x="4067215" y="1625600"/>
                  </a:moveTo>
                  <a:lnTo>
                    <a:pt x="4021269" y="1625600"/>
                  </a:lnTo>
                  <a:lnTo>
                    <a:pt x="4021698" y="1638300"/>
                  </a:lnTo>
                  <a:lnTo>
                    <a:pt x="4071261" y="1638300"/>
                  </a:lnTo>
                  <a:lnTo>
                    <a:pt x="4067215" y="1625600"/>
                  </a:lnTo>
                  <a:close/>
                </a:path>
                <a:path w="4252594" h="1739900">
                  <a:moveTo>
                    <a:pt x="3949618" y="1625600"/>
                  </a:moveTo>
                  <a:lnTo>
                    <a:pt x="3949160" y="1625600"/>
                  </a:lnTo>
                  <a:lnTo>
                    <a:pt x="3949170" y="1626237"/>
                  </a:lnTo>
                  <a:lnTo>
                    <a:pt x="3949618" y="1625600"/>
                  </a:lnTo>
                  <a:close/>
                </a:path>
                <a:path w="4252594" h="1739900">
                  <a:moveTo>
                    <a:pt x="3911115" y="1600200"/>
                  </a:moveTo>
                  <a:lnTo>
                    <a:pt x="3900497" y="1600200"/>
                  </a:lnTo>
                  <a:lnTo>
                    <a:pt x="3897734" y="1612900"/>
                  </a:lnTo>
                  <a:lnTo>
                    <a:pt x="3905937" y="1625600"/>
                  </a:lnTo>
                  <a:lnTo>
                    <a:pt x="3912297" y="1625600"/>
                  </a:lnTo>
                  <a:lnTo>
                    <a:pt x="3914934" y="1612900"/>
                  </a:lnTo>
                  <a:lnTo>
                    <a:pt x="3907283" y="1612900"/>
                  </a:lnTo>
                  <a:lnTo>
                    <a:pt x="3911115" y="1600200"/>
                  </a:lnTo>
                  <a:close/>
                </a:path>
                <a:path w="4252594" h="1739900">
                  <a:moveTo>
                    <a:pt x="4039791" y="1612900"/>
                  </a:moveTo>
                  <a:lnTo>
                    <a:pt x="3936361" y="1612900"/>
                  </a:lnTo>
                  <a:lnTo>
                    <a:pt x="3933685" y="1625600"/>
                  </a:lnTo>
                  <a:lnTo>
                    <a:pt x="4043237" y="1625600"/>
                  </a:lnTo>
                  <a:lnTo>
                    <a:pt x="4039791" y="1612900"/>
                  </a:lnTo>
                  <a:close/>
                </a:path>
                <a:path w="4252594" h="1739900">
                  <a:moveTo>
                    <a:pt x="3895486" y="1587500"/>
                  </a:moveTo>
                  <a:lnTo>
                    <a:pt x="3868665" y="1587500"/>
                  </a:lnTo>
                  <a:lnTo>
                    <a:pt x="3892446" y="1600200"/>
                  </a:lnTo>
                  <a:lnTo>
                    <a:pt x="3885159" y="1612900"/>
                  </a:lnTo>
                  <a:lnTo>
                    <a:pt x="3892074" y="1612900"/>
                  </a:lnTo>
                  <a:lnTo>
                    <a:pt x="3900497" y="1600200"/>
                  </a:lnTo>
                  <a:lnTo>
                    <a:pt x="3894327" y="1600200"/>
                  </a:lnTo>
                  <a:lnTo>
                    <a:pt x="3895486" y="1587500"/>
                  </a:lnTo>
                  <a:close/>
                </a:path>
                <a:path w="4252594" h="1739900">
                  <a:moveTo>
                    <a:pt x="3941372" y="1600200"/>
                  </a:moveTo>
                  <a:lnTo>
                    <a:pt x="3911115" y="1600200"/>
                  </a:lnTo>
                  <a:lnTo>
                    <a:pt x="3914665" y="1612900"/>
                  </a:lnTo>
                  <a:lnTo>
                    <a:pt x="3955952" y="1612900"/>
                  </a:lnTo>
                  <a:lnTo>
                    <a:pt x="3941372" y="1600200"/>
                  </a:lnTo>
                  <a:close/>
                </a:path>
                <a:path w="4252594" h="1739900">
                  <a:moveTo>
                    <a:pt x="3967350" y="1587500"/>
                  </a:moveTo>
                  <a:lnTo>
                    <a:pt x="3957186" y="1587500"/>
                  </a:lnTo>
                  <a:lnTo>
                    <a:pt x="3954692" y="1600200"/>
                  </a:lnTo>
                  <a:lnTo>
                    <a:pt x="3955952" y="1612900"/>
                  </a:lnTo>
                  <a:lnTo>
                    <a:pt x="4003240" y="1612900"/>
                  </a:lnTo>
                  <a:lnTo>
                    <a:pt x="3995698" y="1600200"/>
                  </a:lnTo>
                  <a:lnTo>
                    <a:pt x="3968800" y="1600200"/>
                  </a:lnTo>
                  <a:lnTo>
                    <a:pt x="3973547" y="1591117"/>
                  </a:lnTo>
                  <a:lnTo>
                    <a:pt x="3967350" y="1587500"/>
                  </a:lnTo>
                  <a:close/>
                </a:path>
                <a:path w="4252594" h="1739900">
                  <a:moveTo>
                    <a:pt x="4028291" y="1600200"/>
                  </a:moveTo>
                  <a:lnTo>
                    <a:pt x="4025267" y="1600200"/>
                  </a:lnTo>
                  <a:lnTo>
                    <a:pt x="4025814" y="1612900"/>
                  </a:lnTo>
                  <a:lnTo>
                    <a:pt x="4030076" y="1612900"/>
                  </a:lnTo>
                  <a:lnTo>
                    <a:pt x="4028291" y="1600200"/>
                  </a:lnTo>
                  <a:close/>
                </a:path>
                <a:path w="4252594" h="1739900">
                  <a:moveTo>
                    <a:pt x="3862864" y="1587500"/>
                  </a:moveTo>
                  <a:lnTo>
                    <a:pt x="3847323" y="1587500"/>
                  </a:lnTo>
                  <a:lnTo>
                    <a:pt x="3848667" y="1600200"/>
                  </a:lnTo>
                  <a:lnTo>
                    <a:pt x="3860910" y="1600200"/>
                  </a:lnTo>
                  <a:lnTo>
                    <a:pt x="3862864" y="1587500"/>
                  </a:lnTo>
                  <a:close/>
                </a:path>
                <a:path w="4252594" h="1739900">
                  <a:moveTo>
                    <a:pt x="3941190" y="1587500"/>
                  </a:moveTo>
                  <a:lnTo>
                    <a:pt x="3898152" y="1587500"/>
                  </a:lnTo>
                  <a:lnTo>
                    <a:pt x="3898498" y="1600200"/>
                  </a:lnTo>
                  <a:lnTo>
                    <a:pt x="3938647" y="1600200"/>
                  </a:lnTo>
                  <a:lnTo>
                    <a:pt x="3941190" y="1587500"/>
                  </a:lnTo>
                  <a:close/>
                </a:path>
                <a:path w="4252594" h="1739900">
                  <a:moveTo>
                    <a:pt x="3887047" y="1549400"/>
                  </a:moveTo>
                  <a:lnTo>
                    <a:pt x="3884996" y="1562100"/>
                  </a:lnTo>
                  <a:lnTo>
                    <a:pt x="3811185" y="1562100"/>
                  </a:lnTo>
                  <a:lnTo>
                    <a:pt x="3829149" y="1574800"/>
                  </a:lnTo>
                  <a:lnTo>
                    <a:pt x="3833245" y="1587500"/>
                  </a:lnTo>
                  <a:lnTo>
                    <a:pt x="3942413" y="1587500"/>
                  </a:lnTo>
                  <a:lnTo>
                    <a:pt x="3950057" y="1600200"/>
                  </a:lnTo>
                  <a:lnTo>
                    <a:pt x="3952716" y="1600200"/>
                  </a:lnTo>
                  <a:lnTo>
                    <a:pt x="3951056" y="1587500"/>
                  </a:lnTo>
                  <a:lnTo>
                    <a:pt x="3945743" y="1574800"/>
                  </a:lnTo>
                  <a:lnTo>
                    <a:pt x="3908634" y="1574800"/>
                  </a:lnTo>
                  <a:lnTo>
                    <a:pt x="3892645" y="1562100"/>
                  </a:lnTo>
                  <a:lnTo>
                    <a:pt x="3887047" y="1549400"/>
                  </a:lnTo>
                  <a:close/>
                </a:path>
                <a:path w="4252594" h="1739900">
                  <a:moveTo>
                    <a:pt x="3975531" y="1592276"/>
                  </a:moveTo>
                  <a:lnTo>
                    <a:pt x="3975687" y="1600200"/>
                  </a:lnTo>
                  <a:lnTo>
                    <a:pt x="3989103" y="1600200"/>
                  </a:lnTo>
                  <a:lnTo>
                    <a:pt x="3975531" y="1592276"/>
                  </a:lnTo>
                  <a:close/>
                </a:path>
                <a:path w="4252594" h="1739900">
                  <a:moveTo>
                    <a:pt x="3975437" y="1587500"/>
                  </a:moveTo>
                  <a:lnTo>
                    <a:pt x="3973547" y="1591117"/>
                  </a:lnTo>
                  <a:lnTo>
                    <a:pt x="3975531" y="1592276"/>
                  </a:lnTo>
                  <a:lnTo>
                    <a:pt x="3975437" y="1587500"/>
                  </a:lnTo>
                  <a:close/>
                </a:path>
                <a:path w="4252594" h="1739900">
                  <a:moveTo>
                    <a:pt x="3795144" y="1562100"/>
                  </a:moveTo>
                  <a:lnTo>
                    <a:pt x="3793315" y="1562100"/>
                  </a:lnTo>
                  <a:lnTo>
                    <a:pt x="3794093" y="1574800"/>
                  </a:lnTo>
                  <a:lnTo>
                    <a:pt x="3798878" y="1574800"/>
                  </a:lnTo>
                  <a:lnTo>
                    <a:pt x="3795144" y="1562100"/>
                  </a:lnTo>
                  <a:close/>
                </a:path>
                <a:path w="4252594" h="1739900">
                  <a:moveTo>
                    <a:pt x="3811185" y="1562100"/>
                  </a:moveTo>
                  <a:lnTo>
                    <a:pt x="3798548" y="1562100"/>
                  </a:lnTo>
                  <a:lnTo>
                    <a:pt x="3798878" y="1574800"/>
                  </a:lnTo>
                  <a:lnTo>
                    <a:pt x="3805236" y="1574800"/>
                  </a:lnTo>
                  <a:lnTo>
                    <a:pt x="3811185" y="1562100"/>
                  </a:lnTo>
                  <a:close/>
                </a:path>
                <a:path w="4252594" h="1739900">
                  <a:moveTo>
                    <a:pt x="3920780" y="1562100"/>
                  </a:moveTo>
                  <a:lnTo>
                    <a:pt x="3908634" y="1574800"/>
                  </a:lnTo>
                  <a:lnTo>
                    <a:pt x="3927483" y="1574800"/>
                  </a:lnTo>
                  <a:lnTo>
                    <a:pt x="3920780" y="1562100"/>
                  </a:lnTo>
                  <a:close/>
                </a:path>
                <a:path w="4252594" h="1739900">
                  <a:moveTo>
                    <a:pt x="3775989" y="1549400"/>
                  </a:moveTo>
                  <a:lnTo>
                    <a:pt x="3752240" y="1549400"/>
                  </a:lnTo>
                  <a:lnTo>
                    <a:pt x="3752957" y="1562100"/>
                  </a:lnTo>
                  <a:lnTo>
                    <a:pt x="3794215" y="1562100"/>
                  </a:lnTo>
                  <a:lnTo>
                    <a:pt x="3775989" y="1549400"/>
                  </a:lnTo>
                  <a:close/>
                </a:path>
                <a:path w="4252594" h="1739900">
                  <a:moveTo>
                    <a:pt x="3873080" y="1549400"/>
                  </a:moveTo>
                  <a:lnTo>
                    <a:pt x="3792181" y="1549400"/>
                  </a:lnTo>
                  <a:lnTo>
                    <a:pt x="3794215" y="1562100"/>
                  </a:lnTo>
                  <a:lnTo>
                    <a:pt x="3879650" y="1562100"/>
                  </a:lnTo>
                  <a:lnTo>
                    <a:pt x="3873080" y="1549400"/>
                  </a:lnTo>
                  <a:close/>
                </a:path>
                <a:path w="4252594" h="1739900">
                  <a:moveTo>
                    <a:pt x="3906875" y="1549400"/>
                  </a:moveTo>
                  <a:lnTo>
                    <a:pt x="3901001" y="1562100"/>
                  </a:lnTo>
                  <a:lnTo>
                    <a:pt x="3907032" y="1562100"/>
                  </a:lnTo>
                  <a:lnTo>
                    <a:pt x="3906875" y="1549400"/>
                  </a:lnTo>
                  <a:close/>
                </a:path>
                <a:path w="4252594" h="1739900">
                  <a:moveTo>
                    <a:pt x="3801453" y="1524000"/>
                  </a:moveTo>
                  <a:lnTo>
                    <a:pt x="3747996" y="1524000"/>
                  </a:lnTo>
                  <a:lnTo>
                    <a:pt x="3740149" y="1533065"/>
                  </a:lnTo>
                  <a:lnTo>
                    <a:pt x="3739524" y="1536700"/>
                  </a:lnTo>
                  <a:lnTo>
                    <a:pt x="3742047" y="1549400"/>
                  </a:lnTo>
                  <a:lnTo>
                    <a:pt x="3751662" y="1549400"/>
                  </a:lnTo>
                  <a:lnTo>
                    <a:pt x="3749629" y="1536700"/>
                  </a:lnTo>
                  <a:lnTo>
                    <a:pt x="3796352" y="1536700"/>
                  </a:lnTo>
                  <a:lnTo>
                    <a:pt x="3801453" y="1524000"/>
                  </a:lnTo>
                  <a:close/>
                </a:path>
                <a:path w="4252594" h="1739900">
                  <a:moveTo>
                    <a:pt x="3854064" y="1536700"/>
                  </a:moveTo>
                  <a:lnTo>
                    <a:pt x="3749629" y="1536700"/>
                  </a:lnTo>
                  <a:lnTo>
                    <a:pt x="3761378" y="1549400"/>
                  </a:lnTo>
                  <a:lnTo>
                    <a:pt x="3850814" y="1549400"/>
                  </a:lnTo>
                  <a:lnTo>
                    <a:pt x="3854064" y="1536700"/>
                  </a:lnTo>
                  <a:close/>
                </a:path>
                <a:path w="4252594" h="1739900">
                  <a:moveTo>
                    <a:pt x="3704054" y="1524000"/>
                  </a:moveTo>
                  <a:lnTo>
                    <a:pt x="3692117" y="1524000"/>
                  </a:lnTo>
                  <a:lnTo>
                    <a:pt x="3695132" y="1536700"/>
                  </a:lnTo>
                  <a:lnTo>
                    <a:pt x="3700033" y="1536700"/>
                  </a:lnTo>
                  <a:lnTo>
                    <a:pt x="3704054" y="1524000"/>
                  </a:lnTo>
                  <a:close/>
                </a:path>
                <a:path w="4252594" h="1739900">
                  <a:moveTo>
                    <a:pt x="3741707" y="1524000"/>
                  </a:moveTo>
                  <a:lnTo>
                    <a:pt x="3717954" y="1524000"/>
                  </a:lnTo>
                  <a:lnTo>
                    <a:pt x="3713383" y="1536700"/>
                  </a:lnTo>
                  <a:lnTo>
                    <a:pt x="3737003" y="1536700"/>
                  </a:lnTo>
                  <a:lnTo>
                    <a:pt x="3740149" y="1533065"/>
                  </a:lnTo>
                  <a:lnTo>
                    <a:pt x="3741707" y="1524000"/>
                  </a:lnTo>
                  <a:close/>
                </a:path>
                <a:path w="4252594" h="1739900">
                  <a:moveTo>
                    <a:pt x="3824770" y="1524000"/>
                  </a:moveTo>
                  <a:lnTo>
                    <a:pt x="3818880" y="1524000"/>
                  </a:lnTo>
                  <a:lnTo>
                    <a:pt x="3814502" y="1536700"/>
                  </a:lnTo>
                  <a:lnTo>
                    <a:pt x="3834301" y="1536700"/>
                  </a:lnTo>
                  <a:lnTo>
                    <a:pt x="3824770" y="1524000"/>
                  </a:lnTo>
                  <a:close/>
                </a:path>
                <a:path w="4252594" h="1739900">
                  <a:moveTo>
                    <a:pt x="3747996" y="1524000"/>
                  </a:moveTo>
                  <a:lnTo>
                    <a:pt x="3741707" y="1524000"/>
                  </a:lnTo>
                  <a:lnTo>
                    <a:pt x="3740149" y="1533065"/>
                  </a:lnTo>
                  <a:lnTo>
                    <a:pt x="3747996" y="1524000"/>
                  </a:lnTo>
                  <a:close/>
                </a:path>
                <a:path w="4252594" h="1739900">
                  <a:moveTo>
                    <a:pt x="3689806" y="1511300"/>
                  </a:moveTo>
                  <a:lnTo>
                    <a:pt x="3669932" y="1511300"/>
                  </a:lnTo>
                  <a:lnTo>
                    <a:pt x="3680108" y="1524000"/>
                  </a:lnTo>
                  <a:lnTo>
                    <a:pt x="3689806" y="1511300"/>
                  </a:lnTo>
                  <a:close/>
                </a:path>
                <a:path w="4252594" h="1739900">
                  <a:moveTo>
                    <a:pt x="3724261" y="1485900"/>
                  </a:moveTo>
                  <a:lnTo>
                    <a:pt x="3632269" y="1485900"/>
                  </a:lnTo>
                  <a:lnTo>
                    <a:pt x="3643788" y="1498600"/>
                  </a:lnTo>
                  <a:lnTo>
                    <a:pt x="3643040" y="1511300"/>
                  </a:lnTo>
                  <a:lnTo>
                    <a:pt x="3689806" y="1511300"/>
                  </a:lnTo>
                  <a:lnTo>
                    <a:pt x="3705182" y="1524000"/>
                  </a:lnTo>
                  <a:lnTo>
                    <a:pt x="3747827" y="1524000"/>
                  </a:lnTo>
                  <a:lnTo>
                    <a:pt x="3751636" y="1520422"/>
                  </a:lnTo>
                  <a:lnTo>
                    <a:pt x="3750325" y="1511300"/>
                  </a:lnTo>
                  <a:lnTo>
                    <a:pt x="3750778" y="1498600"/>
                  </a:lnTo>
                  <a:lnTo>
                    <a:pt x="3716587" y="1498600"/>
                  </a:lnTo>
                  <a:lnTo>
                    <a:pt x="3724261" y="1485900"/>
                  </a:lnTo>
                  <a:close/>
                </a:path>
                <a:path w="4252594" h="1739900">
                  <a:moveTo>
                    <a:pt x="3751636" y="1520422"/>
                  </a:moveTo>
                  <a:lnTo>
                    <a:pt x="3747827" y="1524000"/>
                  </a:lnTo>
                  <a:lnTo>
                    <a:pt x="3752151" y="1524000"/>
                  </a:lnTo>
                  <a:lnTo>
                    <a:pt x="3751636" y="1520422"/>
                  </a:lnTo>
                  <a:close/>
                </a:path>
                <a:path w="4252594" h="1739900">
                  <a:moveTo>
                    <a:pt x="3776088" y="1511300"/>
                  </a:moveTo>
                  <a:lnTo>
                    <a:pt x="3761352" y="1511300"/>
                  </a:lnTo>
                  <a:lnTo>
                    <a:pt x="3751636" y="1520422"/>
                  </a:lnTo>
                  <a:lnTo>
                    <a:pt x="3752151" y="1524000"/>
                  </a:lnTo>
                  <a:lnTo>
                    <a:pt x="3785842" y="1524000"/>
                  </a:lnTo>
                  <a:lnTo>
                    <a:pt x="3776088" y="1511300"/>
                  </a:lnTo>
                  <a:close/>
                </a:path>
                <a:path w="4252594" h="1739900">
                  <a:moveTo>
                    <a:pt x="3793622" y="1511300"/>
                  </a:moveTo>
                  <a:lnTo>
                    <a:pt x="3787925" y="1511300"/>
                  </a:lnTo>
                  <a:lnTo>
                    <a:pt x="3794166" y="1524000"/>
                  </a:lnTo>
                  <a:lnTo>
                    <a:pt x="3793622" y="1511300"/>
                  </a:lnTo>
                  <a:close/>
                </a:path>
                <a:path w="4252594" h="1739900">
                  <a:moveTo>
                    <a:pt x="3602117" y="1485900"/>
                  </a:moveTo>
                  <a:lnTo>
                    <a:pt x="3594015" y="1498600"/>
                  </a:lnTo>
                  <a:lnTo>
                    <a:pt x="3606138" y="1498600"/>
                  </a:lnTo>
                  <a:lnTo>
                    <a:pt x="3604427" y="1491893"/>
                  </a:lnTo>
                  <a:lnTo>
                    <a:pt x="3602117" y="1485900"/>
                  </a:lnTo>
                  <a:close/>
                </a:path>
                <a:path w="4252594" h="1739900">
                  <a:moveTo>
                    <a:pt x="3619594" y="1485900"/>
                  </a:moveTo>
                  <a:lnTo>
                    <a:pt x="3602897" y="1485900"/>
                  </a:lnTo>
                  <a:lnTo>
                    <a:pt x="3604427" y="1491893"/>
                  </a:lnTo>
                  <a:lnTo>
                    <a:pt x="3607011" y="1498600"/>
                  </a:lnTo>
                  <a:lnTo>
                    <a:pt x="3616873" y="1498600"/>
                  </a:lnTo>
                  <a:lnTo>
                    <a:pt x="3619594" y="1485900"/>
                  </a:lnTo>
                  <a:close/>
                </a:path>
                <a:path w="4252594" h="1739900">
                  <a:moveTo>
                    <a:pt x="3570271" y="1473200"/>
                  </a:moveTo>
                  <a:lnTo>
                    <a:pt x="3553923" y="1473200"/>
                  </a:lnTo>
                  <a:lnTo>
                    <a:pt x="3567206" y="1485900"/>
                  </a:lnTo>
                  <a:lnTo>
                    <a:pt x="3574120" y="1485900"/>
                  </a:lnTo>
                  <a:lnTo>
                    <a:pt x="3570271" y="1473200"/>
                  </a:lnTo>
                  <a:close/>
                </a:path>
                <a:path w="4252594" h="1739900">
                  <a:moveTo>
                    <a:pt x="3674829" y="1473200"/>
                  </a:moveTo>
                  <a:lnTo>
                    <a:pt x="3580926" y="1473200"/>
                  </a:lnTo>
                  <a:lnTo>
                    <a:pt x="3574120" y="1485900"/>
                  </a:lnTo>
                  <a:lnTo>
                    <a:pt x="3675924" y="1485900"/>
                  </a:lnTo>
                  <a:lnTo>
                    <a:pt x="3674829" y="1473200"/>
                  </a:lnTo>
                  <a:close/>
                </a:path>
                <a:path w="4252594" h="1739900">
                  <a:moveTo>
                    <a:pt x="3698157" y="1473200"/>
                  </a:moveTo>
                  <a:lnTo>
                    <a:pt x="3684944" y="1473200"/>
                  </a:lnTo>
                  <a:lnTo>
                    <a:pt x="3675924" y="1485900"/>
                  </a:lnTo>
                  <a:lnTo>
                    <a:pt x="3695635" y="1485900"/>
                  </a:lnTo>
                  <a:lnTo>
                    <a:pt x="3698157" y="1473200"/>
                  </a:lnTo>
                  <a:close/>
                </a:path>
                <a:path w="4252594" h="1739900">
                  <a:moveTo>
                    <a:pt x="3534781" y="1460500"/>
                  </a:moveTo>
                  <a:lnTo>
                    <a:pt x="3528177" y="1460500"/>
                  </a:lnTo>
                  <a:lnTo>
                    <a:pt x="3533340" y="1473200"/>
                  </a:lnTo>
                  <a:lnTo>
                    <a:pt x="3539224" y="1473200"/>
                  </a:lnTo>
                  <a:lnTo>
                    <a:pt x="3534781" y="1460500"/>
                  </a:lnTo>
                  <a:close/>
                </a:path>
                <a:path w="4252594" h="1739900">
                  <a:moveTo>
                    <a:pt x="3546625" y="1460500"/>
                  </a:moveTo>
                  <a:lnTo>
                    <a:pt x="3542279" y="1460500"/>
                  </a:lnTo>
                  <a:lnTo>
                    <a:pt x="3549393" y="1473200"/>
                  </a:lnTo>
                  <a:lnTo>
                    <a:pt x="3549920" y="1473200"/>
                  </a:lnTo>
                  <a:lnTo>
                    <a:pt x="3546625" y="1460500"/>
                  </a:lnTo>
                  <a:close/>
                </a:path>
                <a:path w="4252594" h="1739900">
                  <a:moveTo>
                    <a:pt x="3657427" y="1460500"/>
                  </a:moveTo>
                  <a:lnTo>
                    <a:pt x="3559770" y="1460500"/>
                  </a:lnTo>
                  <a:lnTo>
                    <a:pt x="3551524" y="1473200"/>
                  </a:lnTo>
                  <a:lnTo>
                    <a:pt x="3671913" y="1473200"/>
                  </a:lnTo>
                  <a:lnTo>
                    <a:pt x="3657427" y="1460500"/>
                  </a:lnTo>
                  <a:close/>
                </a:path>
                <a:path w="4252594" h="1739900">
                  <a:moveTo>
                    <a:pt x="3500454" y="1447800"/>
                  </a:moveTo>
                  <a:lnTo>
                    <a:pt x="3492741" y="1447800"/>
                  </a:lnTo>
                  <a:lnTo>
                    <a:pt x="3498426" y="1460500"/>
                  </a:lnTo>
                  <a:lnTo>
                    <a:pt x="3500454" y="1447800"/>
                  </a:lnTo>
                  <a:close/>
                </a:path>
                <a:path w="4252594" h="1739900">
                  <a:moveTo>
                    <a:pt x="3522216" y="1459407"/>
                  </a:moveTo>
                  <a:lnTo>
                    <a:pt x="3522083" y="1460500"/>
                  </a:lnTo>
                  <a:lnTo>
                    <a:pt x="3522574" y="1460500"/>
                  </a:lnTo>
                  <a:lnTo>
                    <a:pt x="3522216" y="1459407"/>
                  </a:lnTo>
                  <a:close/>
                </a:path>
                <a:path w="4252594" h="1739900">
                  <a:moveTo>
                    <a:pt x="3546201" y="1447800"/>
                  </a:moveTo>
                  <a:lnTo>
                    <a:pt x="3523629" y="1447800"/>
                  </a:lnTo>
                  <a:lnTo>
                    <a:pt x="3533912" y="1460500"/>
                  </a:lnTo>
                  <a:lnTo>
                    <a:pt x="3539052" y="1460500"/>
                  </a:lnTo>
                  <a:lnTo>
                    <a:pt x="3546201" y="1447800"/>
                  </a:lnTo>
                  <a:close/>
                </a:path>
                <a:path w="4252594" h="1739900">
                  <a:moveTo>
                    <a:pt x="3597471" y="1447800"/>
                  </a:moveTo>
                  <a:lnTo>
                    <a:pt x="3546201" y="1447800"/>
                  </a:lnTo>
                  <a:lnTo>
                    <a:pt x="3550069" y="1460500"/>
                  </a:lnTo>
                  <a:lnTo>
                    <a:pt x="3602772" y="1460500"/>
                  </a:lnTo>
                  <a:lnTo>
                    <a:pt x="3597471" y="1447800"/>
                  </a:lnTo>
                  <a:close/>
                </a:path>
                <a:path w="4252594" h="1739900">
                  <a:moveTo>
                    <a:pt x="3628289" y="1447800"/>
                  </a:moveTo>
                  <a:lnTo>
                    <a:pt x="3613442" y="1447800"/>
                  </a:lnTo>
                  <a:lnTo>
                    <a:pt x="3614915" y="1460500"/>
                  </a:lnTo>
                  <a:lnTo>
                    <a:pt x="3630454" y="1460500"/>
                  </a:lnTo>
                  <a:lnTo>
                    <a:pt x="3628289" y="1447800"/>
                  </a:lnTo>
                  <a:close/>
                </a:path>
                <a:path w="4252594" h="1739900">
                  <a:moveTo>
                    <a:pt x="3523629" y="1447800"/>
                  </a:moveTo>
                  <a:lnTo>
                    <a:pt x="3518405" y="1447800"/>
                  </a:lnTo>
                  <a:lnTo>
                    <a:pt x="3522216" y="1459407"/>
                  </a:lnTo>
                  <a:lnTo>
                    <a:pt x="3523629" y="1447800"/>
                  </a:lnTo>
                  <a:close/>
                </a:path>
                <a:path w="4252594" h="1739900">
                  <a:moveTo>
                    <a:pt x="3457527" y="1422400"/>
                  </a:moveTo>
                  <a:lnTo>
                    <a:pt x="3449276" y="1422400"/>
                  </a:lnTo>
                  <a:lnTo>
                    <a:pt x="3452015" y="1435100"/>
                  </a:lnTo>
                  <a:lnTo>
                    <a:pt x="3469628" y="1447800"/>
                  </a:lnTo>
                  <a:lnTo>
                    <a:pt x="3484163" y="1447800"/>
                  </a:lnTo>
                  <a:lnTo>
                    <a:pt x="3477673" y="1435100"/>
                  </a:lnTo>
                  <a:lnTo>
                    <a:pt x="3459087" y="1435100"/>
                  </a:lnTo>
                  <a:lnTo>
                    <a:pt x="3457527" y="1422400"/>
                  </a:lnTo>
                  <a:close/>
                </a:path>
                <a:path w="4252594" h="1739900">
                  <a:moveTo>
                    <a:pt x="3493719" y="1435100"/>
                  </a:moveTo>
                  <a:lnTo>
                    <a:pt x="3484263" y="1435100"/>
                  </a:lnTo>
                  <a:lnTo>
                    <a:pt x="3493830" y="1447800"/>
                  </a:lnTo>
                  <a:lnTo>
                    <a:pt x="3493719" y="1435100"/>
                  </a:lnTo>
                  <a:close/>
                </a:path>
                <a:path w="4252594" h="1739900">
                  <a:moveTo>
                    <a:pt x="3527550" y="1435100"/>
                  </a:moveTo>
                  <a:lnTo>
                    <a:pt x="3495561" y="1435100"/>
                  </a:lnTo>
                  <a:lnTo>
                    <a:pt x="3500454" y="1447800"/>
                  </a:lnTo>
                  <a:lnTo>
                    <a:pt x="3521390" y="1447800"/>
                  </a:lnTo>
                  <a:lnTo>
                    <a:pt x="3527550" y="1435100"/>
                  </a:lnTo>
                  <a:close/>
                </a:path>
                <a:path w="4252594" h="1739900">
                  <a:moveTo>
                    <a:pt x="3591072" y="1435100"/>
                  </a:moveTo>
                  <a:lnTo>
                    <a:pt x="3527550" y="1435100"/>
                  </a:lnTo>
                  <a:lnTo>
                    <a:pt x="3526373" y="1447800"/>
                  </a:lnTo>
                  <a:lnTo>
                    <a:pt x="3589872" y="1447800"/>
                  </a:lnTo>
                  <a:lnTo>
                    <a:pt x="3591072" y="1435100"/>
                  </a:lnTo>
                  <a:close/>
                </a:path>
                <a:path w="4252594" h="1739900">
                  <a:moveTo>
                    <a:pt x="3595868" y="1435100"/>
                  </a:moveTo>
                  <a:lnTo>
                    <a:pt x="3589872" y="1447800"/>
                  </a:lnTo>
                  <a:lnTo>
                    <a:pt x="3610084" y="1447800"/>
                  </a:lnTo>
                  <a:lnTo>
                    <a:pt x="3595868" y="1435100"/>
                  </a:lnTo>
                  <a:close/>
                </a:path>
                <a:path w="4252594" h="1739900">
                  <a:moveTo>
                    <a:pt x="3440809" y="1434491"/>
                  </a:moveTo>
                  <a:lnTo>
                    <a:pt x="3440795" y="1435100"/>
                  </a:lnTo>
                  <a:lnTo>
                    <a:pt x="3441088" y="1435100"/>
                  </a:lnTo>
                  <a:lnTo>
                    <a:pt x="3440809" y="1434491"/>
                  </a:lnTo>
                  <a:close/>
                </a:path>
                <a:path w="4252594" h="1739900">
                  <a:moveTo>
                    <a:pt x="3496845" y="1422400"/>
                  </a:moveTo>
                  <a:lnTo>
                    <a:pt x="3457527" y="1422400"/>
                  </a:lnTo>
                  <a:lnTo>
                    <a:pt x="3465425" y="1435100"/>
                  </a:lnTo>
                  <a:lnTo>
                    <a:pt x="3496510" y="1435100"/>
                  </a:lnTo>
                  <a:lnTo>
                    <a:pt x="3496845" y="1422400"/>
                  </a:lnTo>
                  <a:close/>
                </a:path>
                <a:path w="4252594" h="1739900">
                  <a:moveTo>
                    <a:pt x="3550090" y="1422400"/>
                  </a:moveTo>
                  <a:lnTo>
                    <a:pt x="3496845" y="1422400"/>
                  </a:lnTo>
                  <a:lnTo>
                    <a:pt x="3496510" y="1435100"/>
                  </a:lnTo>
                  <a:lnTo>
                    <a:pt x="3559120" y="1435100"/>
                  </a:lnTo>
                  <a:lnTo>
                    <a:pt x="3552427" y="1425049"/>
                  </a:lnTo>
                  <a:lnTo>
                    <a:pt x="3550090" y="1422400"/>
                  </a:lnTo>
                  <a:close/>
                </a:path>
                <a:path w="4252594" h="1739900">
                  <a:moveTo>
                    <a:pt x="3563529" y="1422400"/>
                  </a:moveTo>
                  <a:lnTo>
                    <a:pt x="3550663" y="1422400"/>
                  </a:lnTo>
                  <a:lnTo>
                    <a:pt x="3552427" y="1425049"/>
                  </a:lnTo>
                  <a:lnTo>
                    <a:pt x="3561292" y="1435100"/>
                  </a:lnTo>
                  <a:lnTo>
                    <a:pt x="3572518" y="1435100"/>
                  </a:lnTo>
                  <a:lnTo>
                    <a:pt x="3563529" y="1422400"/>
                  </a:lnTo>
                  <a:close/>
                </a:path>
                <a:path w="4252594" h="1739900">
                  <a:moveTo>
                    <a:pt x="3577251" y="1422400"/>
                  </a:moveTo>
                  <a:lnTo>
                    <a:pt x="3572518" y="1435100"/>
                  </a:lnTo>
                  <a:lnTo>
                    <a:pt x="3590015" y="1435100"/>
                  </a:lnTo>
                  <a:lnTo>
                    <a:pt x="3577251" y="1422400"/>
                  </a:lnTo>
                  <a:close/>
                </a:path>
                <a:path w="4252594" h="1739900">
                  <a:moveTo>
                    <a:pt x="3441083" y="1422400"/>
                  </a:moveTo>
                  <a:lnTo>
                    <a:pt x="3435257" y="1422400"/>
                  </a:lnTo>
                  <a:lnTo>
                    <a:pt x="3440809" y="1434491"/>
                  </a:lnTo>
                  <a:lnTo>
                    <a:pt x="3441083" y="1422400"/>
                  </a:lnTo>
                  <a:close/>
                </a:path>
                <a:path w="4252594" h="1739900">
                  <a:moveTo>
                    <a:pt x="3550663" y="1422400"/>
                  </a:moveTo>
                  <a:lnTo>
                    <a:pt x="3550090" y="1422400"/>
                  </a:lnTo>
                  <a:lnTo>
                    <a:pt x="3552427" y="1425049"/>
                  </a:lnTo>
                  <a:lnTo>
                    <a:pt x="3550663" y="1422400"/>
                  </a:lnTo>
                  <a:close/>
                </a:path>
                <a:path w="4252594" h="1739900">
                  <a:moveTo>
                    <a:pt x="3414676" y="1412229"/>
                  </a:moveTo>
                  <a:lnTo>
                    <a:pt x="3412408" y="1422400"/>
                  </a:lnTo>
                  <a:lnTo>
                    <a:pt x="3417336" y="1422400"/>
                  </a:lnTo>
                  <a:lnTo>
                    <a:pt x="3415880" y="1413578"/>
                  </a:lnTo>
                  <a:lnTo>
                    <a:pt x="3414676" y="1412229"/>
                  </a:lnTo>
                  <a:close/>
                </a:path>
                <a:path w="4252594" h="1739900">
                  <a:moveTo>
                    <a:pt x="3429343" y="1409700"/>
                  </a:moveTo>
                  <a:lnTo>
                    <a:pt x="3415240" y="1409700"/>
                  </a:lnTo>
                  <a:lnTo>
                    <a:pt x="3415880" y="1413578"/>
                  </a:lnTo>
                  <a:lnTo>
                    <a:pt x="3423753" y="1422400"/>
                  </a:lnTo>
                  <a:lnTo>
                    <a:pt x="3434962" y="1422400"/>
                  </a:lnTo>
                  <a:lnTo>
                    <a:pt x="3429343" y="1409700"/>
                  </a:lnTo>
                  <a:close/>
                </a:path>
                <a:path w="4252594" h="1739900">
                  <a:moveTo>
                    <a:pt x="3533636" y="1409700"/>
                  </a:moveTo>
                  <a:lnTo>
                    <a:pt x="3429343" y="1409700"/>
                  </a:lnTo>
                  <a:lnTo>
                    <a:pt x="3449686" y="1422400"/>
                  </a:lnTo>
                  <a:lnTo>
                    <a:pt x="3543158" y="1422400"/>
                  </a:lnTo>
                  <a:lnTo>
                    <a:pt x="3533636" y="1409700"/>
                  </a:lnTo>
                  <a:close/>
                </a:path>
                <a:path w="4252594" h="1739900">
                  <a:moveTo>
                    <a:pt x="3415240" y="1409700"/>
                  </a:moveTo>
                  <a:lnTo>
                    <a:pt x="3412419" y="1409700"/>
                  </a:lnTo>
                  <a:lnTo>
                    <a:pt x="3414676" y="1412229"/>
                  </a:lnTo>
                  <a:lnTo>
                    <a:pt x="3415240" y="1409700"/>
                  </a:lnTo>
                  <a:close/>
                </a:path>
                <a:path w="4252594" h="1739900">
                  <a:moveTo>
                    <a:pt x="3401415" y="1397000"/>
                  </a:moveTo>
                  <a:lnTo>
                    <a:pt x="3391384" y="1397000"/>
                  </a:lnTo>
                  <a:lnTo>
                    <a:pt x="3393319" y="1409700"/>
                  </a:lnTo>
                  <a:lnTo>
                    <a:pt x="3398607" y="1409700"/>
                  </a:lnTo>
                  <a:lnTo>
                    <a:pt x="3401415" y="1397000"/>
                  </a:lnTo>
                  <a:close/>
                </a:path>
                <a:path w="4252594" h="1739900">
                  <a:moveTo>
                    <a:pt x="3415035" y="1397000"/>
                  </a:moveTo>
                  <a:lnTo>
                    <a:pt x="3407692" y="1397000"/>
                  </a:lnTo>
                  <a:lnTo>
                    <a:pt x="3412880" y="1409700"/>
                  </a:lnTo>
                  <a:lnTo>
                    <a:pt x="3422365" y="1409700"/>
                  </a:lnTo>
                  <a:lnTo>
                    <a:pt x="3415035" y="1397000"/>
                  </a:lnTo>
                  <a:close/>
                </a:path>
                <a:path w="4252594" h="1739900">
                  <a:moveTo>
                    <a:pt x="3500489" y="1397000"/>
                  </a:moveTo>
                  <a:lnTo>
                    <a:pt x="3427172" y="1397000"/>
                  </a:lnTo>
                  <a:lnTo>
                    <a:pt x="3422365" y="1409700"/>
                  </a:lnTo>
                  <a:lnTo>
                    <a:pt x="3508026" y="1409700"/>
                  </a:lnTo>
                  <a:lnTo>
                    <a:pt x="3500489" y="1397000"/>
                  </a:lnTo>
                  <a:close/>
                </a:path>
                <a:path w="4252594" h="1739900">
                  <a:moveTo>
                    <a:pt x="3403152" y="1358900"/>
                  </a:moveTo>
                  <a:lnTo>
                    <a:pt x="3340904" y="1358900"/>
                  </a:lnTo>
                  <a:lnTo>
                    <a:pt x="3335310" y="1371600"/>
                  </a:lnTo>
                  <a:lnTo>
                    <a:pt x="3334854" y="1374688"/>
                  </a:lnTo>
                  <a:lnTo>
                    <a:pt x="3335212" y="1384300"/>
                  </a:lnTo>
                  <a:lnTo>
                    <a:pt x="3340881" y="1397000"/>
                  </a:lnTo>
                  <a:lnTo>
                    <a:pt x="3343824" y="1397000"/>
                  </a:lnTo>
                  <a:lnTo>
                    <a:pt x="3347007" y="1390598"/>
                  </a:lnTo>
                  <a:lnTo>
                    <a:pt x="3346718" y="1384300"/>
                  </a:lnTo>
                  <a:lnTo>
                    <a:pt x="3450210" y="1384300"/>
                  </a:lnTo>
                  <a:lnTo>
                    <a:pt x="3441546" y="1371600"/>
                  </a:lnTo>
                  <a:lnTo>
                    <a:pt x="3405717" y="1371600"/>
                  </a:lnTo>
                  <a:lnTo>
                    <a:pt x="3403152" y="1358900"/>
                  </a:lnTo>
                  <a:close/>
                </a:path>
                <a:path w="4252594" h="1739900">
                  <a:moveTo>
                    <a:pt x="3348542" y="1387509"/>
                  </a:moveTo>
                  <a:lnTo>
                    <a:pt x="3347007" y="1390598"/>
                  </a:lnTo>
                  <a:lnTo>
                    <a:pt x="3347300" y="1397000"/>
                  </a:lnTo>
                  <a:lnTo>
                    <a:pt x="3352399" y="1397000"/>
                  </a:lnTo>
                  <a:lnTo>
                    <a:pt x="3351699" y="1393065"/>
                  </a:lnTo>
                  <a:lnTo>
                    <a:pt x="3348542" y="1387509"/>
                  </a:lnTo>
                  <a:close/>
                </a:path>
                <a:path w="4252594" h="1739900">
                  <a:moveTo>
                    <a:pt x="3360870" y="1384300"/>
                  </a:moveTo>
                  <a:lnTo>
                    <a:pt x="3350138" y="1384300"/>
                  </a:lnTo>
                  <a:lnTo>
                    <a:pt x="3351699" y="1393065"/>
                  </a:lnTo>
                  <a:lnTo>
                    <a:pt x="3353935" y="1397000"/>
                  </a:lnTo>
                  <a:lnTo>
                    <a:pt x="3364069" y="1397000"/>
                  </a:lnTo>
                  <a:lnTo>
                    <a:pt x="3360870" y="1384300"/>
                  </a:lnTo>
                  <a:close/>
                </a:path>
                <a:path w="4252594" h="1739900">
                  <a:moveTo>
                    <a:pt x="3478468" y="1384300"/>
                  </a:moveTo>
                  <a:lnTo>
                    <a:pt x="3364907" y="1384300"/>
                  </a:lnTo>
                  <a:lnTo>
                    <a:pt x="3364069" y="1397000"/>
                  </a:lnTo>
                  <a:lnTo>
                    <a:pt x="3490934" y="1397000"/>
                  </a:lnTo>
                  <a:lnTo>
                    <a:pt x="3478468" y="1384300"/>
                  </a:lnTo>
                  <a:close/>
                </a:path>
                <a:path w="4252594" h="1739900">
                  <a:moveTo>
                    <a:pt x="3350138" y="1384300"/>
                  </a:moveTo>
                  <a:lnTo>
                    <a:pt x="3346718" y="1384300"/>
                  </a:lnTo>
                  <a:lnTo>
                    <a:pt x="3348542" y="1387509"/>
                  </a:lnTo>
                  <a:lnTo>
                    <a:pt x="3350138" y="1384300"/>
                  </a:lnTo>
                  <a:close/>
                </a:path>
                <a:path w="4252594" h="1739900">
                  <a:moveTo>
                    <a:pt x="3312495" y="1371600"/>
                  </a:moveTo>
                  <a:lnTo>
                    <a:pt x="3314600" y="1384300"/>
                  </a:lnTo>
                  <a:lnTo>
                    <a:pt x="3319699" y="1384300"/>
                  </a:lnTo>
                  <a:lnTo>
                    <a:pt x="3312495" y="1371600"/>
                  </a:lnTo>
                  <a:close/>
                </a:path>
                <a:path w="4252594" h="1739900">
                  <a:moveTo>
                    <a:pt x="3338630" y="1358900"/>
                  </a:moveTo>
                  <a:lnTo>
                    <a:pt x="3305279" y="1358900"/>
                  </a:lnTo>
                  <a:lnTo>
                    <a:pt x="3308224" y="1371600"/>
                  </a:lnTo>
                  <a:lnTo>
                    <a:pt x="3324260" y="1371600"/>
                  </a:lnTo>
                  <a:lnTo>
                    <a:pt x="3324958" y="1384300"/>
                  </a:lnTo>
                  <a:lnTo>
                    <a:pt x="3333437" y="1384300"/>
                  </a:lnTo>
                  <a:lnTo>
                    <a:pt x="3334854" y="1374688"/>
                  </a:lnTo>
                  <a:lnTo>
                    <a:pt x="3334739" y="1371600"/>
                  </a:lnTo>
                  <a:lnTo>
                    <a:pt x="3338630" y="1358900"/>
                  </a:lnTo>
                  <a:close/>
                </a:path>
                <a:path w="4252594" h="1739900">
                  <a:moveTo>
                    <a:pt x="3341060" y="1333500"/>
                  </a:moveTo>
                  <a:lnTo>
                    <a:pt x="3242125" y="1333500"/>
                  </a:lnTo>
                  <a:lnTo>
                    <a:pt x="3252955" y="1346200"/>
                  </a:lnTo>
                  <a:lnTo>
                    <a:pt x="3256078" y="1346200"/>
                  </a:lnTo>
                  <a:lnTo>
                    <a:pt x="3265691" y="1358900"/>
                  </a:lnTo>
                  <a:lnTo>
                    <a:pt x="3338630" y="1358900"/>
                  </a:lnTo>
                  <a:lnTo>
                    <a:pt x="3334739" y="1371600"/>
                  </a:lnTo>
                  <a:lnTo>
                    <a:pt x="3334854" y="1374688"/>
                  </a:lnTo>
                  <a:lnTo>
                    <a:pt x="3335310" y="1371600"/>
                  </a:lnTo>
                  <a:lnTo>
                    <a:pt x="3340904" y="1358900"/>
                  </a:lnTo>
                  <a:lnTo>
                    <a:pt x="3344670" y="1346200"/>
                  </a:lnTo>
                  <a:lnTo>
                    <a:pt x="3341060" y="1333500"/>
                  </a:lnTo>
                  <a:close/>
                </a:path>
                <a:path w="4252594" h="1739900">
                  <a:moveTo>
                    <a:pt x="3296778" y="1358900"/>
                  </a:moveTo>
                  <a:lnTo>
                    <a:pt x="3281972" y="1358900"/>
                  </a:lnTo>
                  <a:lnTo>
                    <a:pt x="3302128" y="1371600"/>
                  </a:lnTo>
                  <a:lnTo>
                    <a:pt x="3308224" y="1371600"/>
                  </a:lnTo>
                  <a:lnTo>
                    <a:pt x="3296778" y="1358900"/>
                  </a:lnTo>
                  <a:close/>
                </a:path>
                <a:path w="4252594" h="1739900">
                  <a:moveTo>
                    <a:pt x="3418785" y="1358900"/>
                  </a:moveTo>
                  <a:lnTo>
                    <a:pt x="3407523" y="1358900"/>
                  </a:lnTo>
                  <a:lnTo>
                    <a:pt x="3410992" y="1371600"/>
                  </a:lnTo>
                  <a:lnTo>
                    <a:pt x="3423492" y="1371600"/>
                  </a:lnTo>
                  <a:lnTo>
                    <a:pt x="3418785" y="1358900"/>
                  </a:lnTo>
                  <a:close/>
                </a:path>
                <a:path w="4252594" h="1739900">
                  <a:moveTo>
                    <a:pt x="3357407" y="1333500"/>
                  </a:moveTo>
                  <a:lnTo>
                    <a:pt x="3350919" y="1346200"/>
                  </a:lnTo>
                  <a:lnTo>
                    <a:pt x="3355017" y="1358900"/>
                  </a:lnTo>
                  <a:lnTo>
                    <a:pt x="3364242" y="1358900"/>
                  </a:lnTo>
                  <a:lnTo>
                    <a:pt x="3365006" y="1346200"/>
                  </a:lnTo>
                  <a:lnTo>
                    <a:pt x="3357407" y="1333500"/>
                  </a:lnTo>
                  <a:close/>
                </a:path>
                <a:path w="4252594" h="1739900">
                  <a:moveTo>
                    <a:pt x="3380672" y="1346200"/>
                  </a:moveTo>
                  <a:lnTo>
                    <a:pt x="3379289" y="1358900"/>
                  </a:lnTo>
                  <a:lnTo>
                    <a:pt x="3385100" y="1358900"/>
                  </a:lnTo>
                  <a:lnTo>
                    <a:pt x="3380672" y="1346200"/>
                  </a:lnTo>
                  <a:close/>
                </a:path>
                <a:path w="4252594" h="1739900">
                  <a:moveTo>
                    <a:pt x="3201085" y="1320800"/>
                  </a:moveTo>
                  <a:lnTo>
                    <a:pt x="3183182" y="1320800"/>
                  </a:lnTo>
                  <a:lnTo>
                    <a:pt x="3193327" y="1333500"/>
                  </a:lnTo>
                  <a:lnTo>
                    <a:pt x="3201085" y="1320800"/>
                  </a:lnTo>
                  <a:close/>
                </a:path>
                <a:path w="4252594" h="1739900">
                  <a:moveTo>
                    <a:pt x="3211338" y="1320800"/>
                  </a:moveTo>
                  <a:lnTo>
                    <a:pt x="3201085" y="1320800"/>
                  </a:lnTo>
                  <a:lnTo>
                    <a:pt x="3205503" y="1333500"/>
                  </a:lnTo>
                  <a:lnTo>
                    <a:pt x="3211338" y="1320800"/>
                  </a:lnTo>
                  <a:close/>
                </a:path>
                <a:path w="4252594" h="1739900">
                  <a:moveTo>
                    <a:pt x="3262790" y="1320800"/>
                  </a:moveTo>
                  <a:lnTo>
                    <a:pt x="3233621" y="1320800"/>
                  </a:lnTo>
                  <a:lnTo>
                    <a:pt x="3248403" y="1333500"/>
                  </a:lnTo>
                  <a:lnTo>
                    <a:pt x="3280663" y="1333500"/>
                  </a:lnTo>
                  <a:lnTo>
                    <a:pt x="3262790" y="1320800"/>
                  </a:lnTo>
                  <a:close/>
                </a:path>
                <a:path w="4252594" h="1739900">
                  <a:moveTo>
                    <a:pt x="3306509" y="1320800"/>
                  </a:moveTo>
                  <a:lnTo>
                    <a:pt x="3280157" y="1320800"/>
                  </a:lnTo>
                  <a:lnTo>
                    <a:pt x="3280663" y="1333500"/>
                  </a:lnTo>
                  <a:lnTo>
                    <a:pt x="3311165" y="1333500"/>
                  </a:lnTo>
                  <a:lnTo>
                    <a:pt x="3306509" y="1320800"/>
                  </a:lnTo>
                  <a:close/>
                </a:path>
                <a:path w="4252594" h="1739900">
                  <a:moveTo>
                    <a:pt x="3315734" y="1320800"/>
                  </a:moveTo>
                  <a:lnTo>
                    <a:pt x="3313983" y="1320800"/>
                  </a:lnTo>
                  <a:lnTo>
                    <a:pt x="3311165" y="1333500"/>
                  </a:lnTo>
                  <a:lnTo>
                    <a:pt x="3320838" y="1333500"/>
                  </a:lnTo>
                  <a:lnTo>
                    <a:pt x="3315734" y="1320800"/>
                  </a:lnTo>
                  <a:close/>
                </a:path>
                <a:path w="4252594" h="1739900">
                  <a:moveTo>
                    <a:pt x="3165838" y="1308100"/>
                  </a:moveTo>
                  <a:lnTo>
                    <a:pt x="3152333" y="1308100"/>
                  </a:lnTo>
                  <a:lnTo>
                    <a:pt x="3158699" y="1320800"/>
                  </a:lnTo>
                  <a:lnTo>
                    <a:pt x="3165838" y="1308100"/>
                  </a:lnTo>
                  <a:close/>
                </a:path>
                <a:path w="4252594" h="1739900">
                  <a:moveTo>
                    <a:pt x="3260414" y="1308100"/>
                  </a:moveTo>
                  <a:lnTo>
                    <a:pt x="3173472" y="1308100"/>
                  </a:lnTo>
                  <a:lnTo>
                    <a:pt x="3191242" y="1320800"/>
                  </a:lnTo>
                  <a:lnTo>
                    <a:pt x="3268871" y="1320800"/>
                  </a:lnTo>
                  <a:lnTo>
                    <a:pt x="3260414" y="1308100"/>
                  </a:lnTo>
                  <a:close/>
                </a:path>
                <a:path w="4252594" h="1739900">
                  <a:moveTo>
                    <a:pt x="3279515" y="1319918"/>
                  </a:moveTo>
                  <a:lnTo>
                    <a:pt x="3279369" y="1320800"/>
                  </a:lnTo>
                  <a:lnTo>
                    <a:pt x="3280157" y="1320800"/>
                  </a:lnTo>
                  <a:lnTo>
                    <a:pt x="3279515" y="1319918"/>
                  </a:lnTo>
                  <a:close/>
                </a:path>
                <a:path w="4252594" h="1739900">
                  <a:moveTo>
                    <a:pt x="3281466" y="1308100"/>
                  </a:moveTo>
                  <a:lnTo>
                    <a:pt x="3270904" y="1308100"/>
                  </a:lnTo>
                  <a:lnTo>
                    <a:pt x="3279515" y="1319918"/>
                  </a:lnTo>
                  <a:lnTo>
                    <a:pt x="3281466" y="1308100"/>
                  </a:lnTo>
                  <a:close/>
                </a:path>
                <a:path w="4252594" h="1739900">
                  <a:moveTo>
                    <a:pt x="3156101" y="1295400"/>
                  </a:moveTo>
                  <a:lnTo>
                    <a:pt x="3132688" y="1295400"/>
                  </a:lnTo>
                  <a:lnTo>
                    <a:pt x="3129642" y="1308100"/>
                  </a:lnTo>
                  <a:lnTo>
                    <a:pt x="3149170" y="1308100"/>
                  </a:lnTo>
                  <a:lnTo>
                    <a:pt x="3156101" y="1295400"/>
                  </a:lnTo>
                  <a:close/>
                </a:path>
                <a:path w="4252594" h="1739900">
                  <a:moveTo>
                    <a:pt x="3250585" y="1295400"/>
                  </a:moveTo>
                  <a:lnTo>
                    <a:pt x="3156101" y="1295400"/>
                  </a:lnTo>
                  <a:lnTo>
                    <a:pt x="3154311" y="1308100"/>
                  </a:lnTo>
                  <a:lnTo>
                    <a:pt x="3256162" y="1308100"/>
                  </a:lnTo>
                  <a:lnTo>
                    <a:pt x="3250585" y="1295400"/>
                  </a:lnTo>
                  <a:close/>
                </a:path>
                <a:path w="4252594" h="1739900">
                  <a:moveTo>
                    <a:pt x="3265020" y="1295400"/>
                  </a:moveTo>
                  <a:lnTo>
                    <a:pt x="3266164" y="1308100"/>
                  </a:lnTo>
                  <a:lnTo>
                    <a:pt x="3270137" y="1308100"/>
                  </a:lnTo>
                  <a:lnTo>
                    <a:pt x="3265020" y="1295400"/>
                  </a:lnTo>
                  <a:close/>
                </a:path>
                <a:path w="4252594" h="1739900">
                  <a:moveTo>
                    <a:pt x="3100899" y="1282700"/>
                  </a:moveTo>
                  <a:lnTo>
                    <a:pt x="3086680" y="1282700"/>
                  </a:lnTo>
                  <a:lnTo>
                    <a:pt x="3094881" y="1295400"/>
                  </a:lnTo>
                  <a:lnTo>
                    <a:pt x="3101238" y="1295400"/>
                  </a:lnTo>
                  <a:lnTo>
                    <a:pt x="3103140" y="1286224"/>
                  </a:lnTo>
                  <a:lnTo>
                    <a:pt x="3100899" y="1282700"/>
                  </a:lnTo>
                  <a:close/>
                </a:path>
                <a:path w="4252594" h="1739900">
                  <a:moveTo>
                    <a:pt x="3107420" y="1282700"/>
                  </a:moveTo>
                  <a:lnTo>
                    <a:pt x="3103871" y="1282700"/>
                  </a:lnTo>
                  <a:lnTo>
                    <a:pt x="3103140" y="1286224"/>
                  </a:lnTo>
                  <a:lnTo>
                    <a:pt x="3108976" y="1295400"/>
                  </a:lnTo>
                  <a:lnTo>
                    <a:pt x="3107420" y="1282700"/>
                  </a:lnTo>
                  <a:close/>
                </a:path>
                <a:path w="4252594" h="1739900">
                  <a:moveTo>
                    <a:pt x="3228733" y="1282700"/>
                  </a:moveTo>
                  <a:lnTo>
                    <a:pt x="3125296" y="1282700"/>
                  </a:lnTo>
                  <a:lnTo>
                    <a:pt x="3122627" y="1295400"/>
                  </a:lnTo>
                  <a:lnTo>
                    <a:pt x="3232183" y="1295400"/>
                  </a:lnTo>
                  <a:lnTo>
                    <a:pt x="3228733" y="1282700"/>
                  </a:lnTo>
                  <a:close/>
                </a:path>
                <a:path w="4252594" h="1739900">
                  <a:moveTo>
                    <a:pt x="3103871" y="1282700"/>
                  </a:moveTo>
                  <a:lnTo>
                    <a:pt x="3100899" y="1282700"/>
                  </a:lnTo>
                  <a:lnTo>
                    <a:pt x="3103140" y="1286224"/>
                  </a:lnTo>
                  <a:lnTo>
                    <a:pt x="3103871" y="1282700"/>
                  </a:lnTo>
                  <a:close/>
                </a:path>
                <a:path w="4252594" h="1739900">
                  <a:moveTo>
                    <a:pt x="3099475" y="1257300"/>
                  </a:moveTo>
                  <a:lnTo>
                    <a:pt x="3057611" y="1257300"/>
                  </a:lnTo>
                  <a:lnTo>
                    <a:pt x="3081392" y="1270000"/>
                  </a:lnTo>
                  <a:lnTo>
                    <a:pt x="3074105" y="1282700"/>
                  </a:lnTo>
                  <a:lnTo>
                    <a:pt x="3096229" y="1282700"/>
                  </a:lnTo>
                  <a:lnTo>
                    <a:pt x="3100062" y="1270000"/>
                  </a:lnTo>
                  <a:lnTo>
                    <a:pt x="3104090" y="1270000"/>
                  </a:lnTo>
                  <a:lnTo>
                    <a:pt x="3099475" y="1257300"/>
                  </a:lnTo>
                  <a:close/>
                </a:path>
                <a:path w="4252594" h="1739900">
                  <a:moveTo>
                    <a:pt x="3130314" y="1270000"/>
                  </a:moveTo>
                  <a:lnTo>
                    <a:pt x="3100062" y="1270000"/>
                  </a:lnTo>
                  <a:lnTo>
                    <a:pt x="3103611" y="1282700"/>
                  </a:lnTo>
                  <a:lnTo>
                    <a:pt x="3139558" y="1282700"/>
                  </a:lnTo>
                  <a:lnTo>
                    <a:pt x="3134255" y="1273431"/>
                  </a:lnTo>
                  <a:lnTo>
                    <a:pt x="3130314" y="1270000"/>
                  </a:lnTo>
                  <a:close/>
                </a:path>
                <a:path w="4252594" h="1739900">
                  <a:moveTo>
                    <a:pt x="3138758" y="1277353"/>
                  </a:moveTo>
                  <a:lnTo>
                    <a:pt x="3139558" y="1282700"/>
                  </a:lnTo>
                  <a:lnTo>
                    <a:pt x="3144898" y="1282700"/>
                  </a:lnTo>
                  <a:lnTo>
                    <a:pt x="3138758" y="1277353"/>
                  </a:lnTo>
                  <a:close/>
                </a:path>
                <a:path w="4252594" h="1739900">
                  <a:moveTo>
                    <a:pt x="3156296" y="1257300"/>
                  </a:moveTo>
                  <a:lnTo>
                    <a:pt x="3146132" y="1257300"/>
                  </a:lnTo>
                  <a:lnTo>
                    <a:pt x="3143639" y="1270000"/>
                  </a:lnTo>
                  <a:lnTo>
                    <a:pt x="3144898" y="1282700"/>
                  </a:lnTo>
                  <a:lnTo>
                    <a:pt x="3191504" y="1282700"/>
                  </a:lnTo>
                  <a:lnTo>
                    <a:pt x="3191709" y="1281904"/>
                  </a:lnTo>
                  <a:lnTo>
                    <a:pt x="3184640" y="1270000"/>
                  </a:lnTo>
                  <a:lnTo>
                    <a:pt x="3178049" y="1270000"/>
                  </a:lnTo>
                  <a:lnTo>
                    <a:pt x="3156296" y="1257300"/>
                  </a:lnTo>
                  <a:close/>
                </a:path>
                <a:path w="4252594" h="1739900">
                  <a:moveTo>
                    <a:pt x="3194781" y="1270000"/>
                  </a:moveTo>
                  <a:lnTo>
                    <a:pt x="3191709" y="1281904"/>
                  </a:lnTo>
                  <a:lnTo>
                    <a:pt x="3192182" y="1282700"/>
                  </a:lnTo>
                  <a:lnTo>
                    <a:pt x="3198635" y="1282700"/>
                  </a:lnTo>
                  <a:lnTo>
                    <a:pt x="3194781" y="1270000"/>
                  </a:lnTo>
                  <a:close/>
                </a:path>
                <a:path w="4252594" h="1739900">
                  <a:moveTo>
                    <a:pt x="3137659" y="1270000"/>
                  </a:moveTo>
                  <a:lnTo>
                    <a:pt x="3132291" y="1270000"/>
                  </a:lnTo>
                  <a:lnTo>
                    <a:pt x="3134255" y="1273431"/>
                  </a:lnTo>
                  <a:lnTo>
                    <a:pt x="3138758" y="1277353"/>
                  </a:lnTo>
                  <a:lnTo>
                    <a:pt x="3137659" y="1270000"/>
                  </a:lnTo>
                  <a:close/>
                </a:path>
                <a:path w="4252594" h="1739900">
                  <a:moveTo>
                    <a:pt x="3051810" y="1257300"/>
                  </a:moveTo>
                  <a:lnTo>
                    <a:pt x="3040150" y="1257300"/>
                  </a:lnTo>
                  <a:lnTo>
                    <a:pt x="3036269" y="1270000"/>
                  </a:lnTo>
                  <a:lnTo>
                    <a:pt x="3049856" y="1270000"/>
                  </a:lnTo>
                  <a:lnTo>
                    <a:pt x="3051810" y="1257300"/>
                  </a:lnTo>
                  <a:close/>
                </a:path>
                <a:path w="4252594" h="1739900">
                  <a:moveTo>
                    <a:pt x="3131359" y="1257300"/>
                  </a:moveTo>
                  <a:lnTo>
                    <a:pt x="3101847" y="1257300"/>
                  </a:lnTo>
                  <a:lnTo>
                    <a:pt x="3104090" y="1270000"/>
                  </a:lnTo>
                  <a:lnTo>
                    <a:pt x="3130135" y="1270000"/>
                  </a:lnTo>
                  <a:lnTo>
                    <a:pt x="3131359" y="1257300"/>
                  </a:lnTo>
                  <a:close/>
                </a:path>
                <a:path w="4252594" h="1739900">
                  <a:moveTo>
                    <a:pt x="3134689" y="1244600"/>
                  </a:moveTo>
                  <a:lnTo>
                    <a:pt x="3122984" y="1257300"/>
                  </a:lnTo>
                  <a:lnTo>
                    <a:pt x="3131359" y="1257300"/>
                  </a:lnTo>
                  <a:lnTo>
                    <a:pt x="3139003" y="1270000"/>
                  </a:lnTo>
                  <a:lnTo>
                    <a:pt x="3141662" y="1270000"/>
                  </a:lnTo>
                  <a:lnTo>
                    <a:pt x="3140002" y="1257300"/>
                  </a:lnTo>
                  <a:lnTo>
                    <a:pt x="3134689" y="1244600"/>
                  </a:lnTo>
                  <a:close/>
                </a:path>
                <a:path w="4252594" h="1739900">
                  <a:moveTo>
                    <a:pt x="3081591" y="1231900"/>
                  </a:moveTo>
                  <a:lnTo>
                    <a:pt x="3000130" y="1231900"/>
                  </a:lnTo>
                  <a:lnTo>
                    <a:pt x="3018096" y="1244600"/>
                  </a:lnTo>
                  <a:lnTo>
                    <a:pt x="3022191" y="1257300"/>
                  </a:lnTo>
                  <a:lnTo>
                    <a:pt x="3122984" y="1257300"/>
                  </a:lnTo>
                  <a:lnTo>
                    <a:pt x="3116429" y="1244600"/>
                  </a:lnTo>
                  <a:lnTo>
                    <a:pt x="3097580" y="1244600"/>
                  </a:lnTo>
                  <a:lnTo>
                    <a:pt x="3081591" y="1231900"/>
                  </a:lnTo>
                  <a:close/>
                </a:path>
                <a:path w="4252594" h="1739900">
                  <a:moveTo>
                    <a:pt x="2976878" y="1231900"/>
                  </a:moveTo>
                  <a:lnTo>
                    <a:pt x="2969908" y="1231900"/>
                  </a:lnTo>
                  <a:lnTo>
                    <a:pt x="2974257" y="1244600"/>
                  </a:lnTo>
                  <a:lnTo>
                    <a:pt x="2976878" y="1231900"/>
                  </a:lnTo>
                  <a:close/>
                </a:path>
                <a:path w="4252594" h="1739900">
                  <a:moveTo>
                    <a:pt x="2985115" y="1231900"/>
                  </a:moveTo>
                  <a:lnTo>
                    <a:pt x="2978204" y="1231900"/>
                  </a:lnTo>
                  <a:lnTo>
                    <a:pt x="2982255" y="1244600"/>
                  </a:lnTo>
                  <a:lnTo>
                    <a:pt x="2984090" y="1244600"/>
                  </a:lnTo>
                  <a:lnTo>
                    <a:pt x="2985115" y="1231900"/>
                  </a:lnTo>
                  <a:close/>
                </a:path>
                <a:path w="4252594" h="1739900">
                  <a:moveTo>
                    <a:pt x="3000130" y="1231900"/>
                  </a:moveTo>
                  <a:lnTo>
                    <a:pt x="2987494" y="1231900"/>
                  </a:lnTo>
                  <a:lnTo>
                    <a:pt x="2987824" y="1244600"/>
                  </a:lnTo>
                  <a:lnTo>
                    <a:pt x="2994179" y="1244600"/>
                  </a:lnTo>
                  <a:lnTo>
                    <a:pt x="3000130" y="1231900"/>
                  </a:lnTo>
                  <a:close/>
                </a:path>
                <a:path w="4252594" h="1739900">
                  <a:moveTo>
                    <a:pt x="3037118" y="1206500"/>
                  </a:moveTo>
                  <a:lnTo>
                    <a:pt x="2930900" y="1206500"/>
                  </a:lnTo>
                  <a:lnTo>
                    <a:pt x="2928893" y="1208644"/>
                  </a:lnTo>
                  <a:lnTo>
                    <a:pt x="2930992" y="1219200"/>
                  </a:lnTo>
                  <a:lnTo>
                    <a:pt x="2936187" y="1231900"/>
                  </a:lnTo>
                  <a:lnTo>
                    <a:pt x="2941277" y="1220806"/>
                  </a:lnTo>
                  <a:lnTo>
                    <a:pt x="2941204" y="1219510"/>
                  </a:lnTo>
                  <a:lnTo>
                    <a:pt x="2940608" y="1219200"/>
                  </a:lnTo>
                  <a:lnTo>
                    <a:pt x="3043011" y="1219200"/>
                  </a:lnTo>
                  <a:lnTo>
                    <a:pt x="3037118" y="1206500"/>
                  </a:lnTo>
                  <a:close/>
                </a:path>
                <a:path w="4252594" h="1739900">
                  <a:moveTo>
                    <a:pt x="2941742" y="1219792"/>
                  </a:moveTo>
                  <a:lnTo>
                    <a:pt x="2941277" y="1220806"/>
                  </a:lnTo>
                  <a:lnTo>
                    <a:pt x="2941903" y="1231900"/>
                  </a:lnTo>
                  <a:lnTo>
                    <a:pt x="2964935" y="1231900"/>
                  </a:lnTo>
                  <a:lnTo>
                    <a:pt x="2941742" y="1219792"/>
                  </a:lnTo>
                  <a:close/>
                </a:path>
                <a:path w="4252594" h="1739900">
                  <a:moveTo>
                    <a:pt x="3056267" y="1219200"/>
                  </a:moveTo>
                  <a:lnTo>
                    <a:pt x="2981127" y="1219200"/>
                  </a:lnTo>
                  <a:lnTo>
                    <a:pt x="2983161" y="1231900"/>
                  </a:lnTo>
                  <a:lnTo>
                    <a:pt x="3062026" y="1231900"/>
                  </a:lnTo>
                  <a:lnTo>
                    <a:pt x="3056267" y="1219200"/>
                  </a:lnTo>
                  <a:close/>
                </a:path>
                <a:path w="4252594" h="1739900">
                  <a:moveTo>
                    <a:pt x="2941204" y="1219510"/>
                  </a:moveTo>
                  <a:lnTo>
                    <a:pt x="2941277" y="1220806"/>
                  </a:lnTo>
                  <a:lnTo>
                    <a:pt x="2941742" y="1219792"/>
                  </a:lnTo>
                  <a:lnTo>
                    <a:pt x="2941204" y="1219510"/>
                  </a:lnTo>
                  <a:close/>
                </a:path>
                <a:path w="4252594" h="1739900">
                  <a:moveTo>
                    <a:pt x="2942014" y="1219200"/>
                  </a:moveTo>
                  <a:lnTo>
                    <a:pt x="2941186" y="1219200"/>
                  </a:lnTo>
                  <a:lnTo>
                    <a:pt x="2941204" y="1219510"/>
                  </a:lnTo>
                  <a:lnTo>
                    <a:pt x="2941742" y="1219792"/>
                  </a:lnTo>
                  <a:lnTo>
                    <a:pt x="2942014" y="1219200"/>
                  </a:lnTo>
                  <a:close/>
                </a:path>
                <a:path w="4252594" h="1739900">
                  <a:moveTo>
                    <a:pt x="2930643" y="1193800"/>
                  </a:moveTo>
                  <a:lnTo>
                    <a:pt x="2895102" y="1193800"/>
                  </a:lnTo>
                  <a:lnTo>
                    <a:pt x="2907625" y="1206500"/>
                  </a:lnTo>
                  <a:lnTo>
                    <a:pt x="2916643" y="1206500"/>
                  </a:lnTo>
                  <a:lnTo>
                    <a:pt x="2910876" y="1219200"/>
                  </a:lnTo>
                  <a:lnTo>
                    <a:pt x="2919015" y="1219200"/>
                  </a:lnTo>
                  <a:lnTo>
                    <a:pt x="2928893" y="1208644"/>
                  </a:lnTo>
                  <a:lnTo>
                    <a:pt x="2928466" y="1206500"/>
                  </a:lnTo>
                  <a:lnTo>
                    <a:pt x="2930643" y="1193800"/>
                  </a:lnTo>
                  <a:close/>
                </a:path>
                <a:path w="4252594" h="1739900">
                  <a:moveTo>
                    <a:pt x="2942316" y="1168400"/>
                  </a:moveTo>
                  <a:lnTo>
                    <a:pt x="2845721" y="1168400"/>
                  </a:lnTo>
                  <a:lnTo>
                    <a:pt x="2840754" y="1181100"/>
                  </a:lnTo>
                  <a:lnTo>
                    <a:pt x="2877219" y="1181100"/>
                  </a:lnTo>
                  <a:lnTo>
                    <a:pt x="2882728" y="1193800"/>
                  </a:lnTo>
                  <a:lnTo>
                    <a:pt x="2930643" y="1193800"/>
                  </a:lnTo>
                  <a:lnTo>
                    <a:pt x="2928466" y="1206500"/>
                  </a:lnTo>
                  <a:lnTo>
                    <a:pt x="2928893" y="1208644"/>
                  </a:lnTo>
                  <a:lnTo>
                    <a:pt x="2930900" y="1206500"/>
                  </a:lnTo>
                  <a:lnTo>
                    <a:pt x="2936370" y="1206500"/>
                  </a:lnTo>
                  <a:lnTo>
                    <a:pt x="2933241" y="1193800"/>
                  </a:lnTo>
                  <a:lnTo>
                    <a:pt x="2941218" y="1181100"/>
                  </a:lnTo>
                  <a:lnTo>
                    <a:pt x="2942316" y="1168400"/>
                  </a:lnTo>
                  <a:close/>
                </a:path>
                <a:path w="4252594" h="1739900">
                  <a:moveTo>
                    <a:pt x="2881311" y="1193800"/>
                  </a:moveTo>
                  <a:lnTo>
                    <a:pt x="2857556" y="1193800"/>
                  </a:lnTo>
                  <a:lnTo>
                    <a:pt x="2872652" y="1206500"/>
                  </a:lnTo>
                  <a:lnTo>
                    <a:pt x="2878504" y="1206500"/>
                  </a:lnTo>
                  <a:lnTo>
                    <a:pt x="2881311" y="1193800"/>
                  </a:lnTo>
                  <a:close/>
                </a:path>
                <a:path w="4252594" h="1739900">
                  <a:moveTo>
                    <a:pt x="2886007" y="1193800"/>
                  </a:moveTo>
                  <a:lnTo>
                    <a:pt x="2881311" y="1193800"/>
                  </a:lnTo>
                  <a:lnTo>
                    <a:pt x="2887272" y="1206500"/>
                  </a:lnTo>
                  <a:lnTo>
                    <a:pt x="2886007" y="1193800"/>
                  </a:lnTo>
                  <a:close/>
                </a:path>
                <a:path w="4252594" h="1739900">
                  <a:moveTo>
                    <a:pt x="2996840" y="1193800"/>
                  </a:moveTo>
                  <a:lnTo>
                    <a:pt x="2933241" y="1193800"/>
                  </a:lnTo>
                  <a:lnTo>
                    <a:pt x="2936370" y="1206500"/>
                  </a:lnTo>
                  <a:lnTo>
                    <a:pt x="2990397" y="1206500"/>
                  </a:lnTo>
                  <a:lnTo>
                    <a:pt x="2996840" y="1193800"/>
                  </a:lnTo>
                  <a:close/>
                </a:path>
                <a:path w="4252594" h="1739900">
                  <a:moveTo>
                    <a:pt x="2840380" y="1181100"/>
                  </a:moveTo>
                  <a:lnTo>
                    <a:pt x="2830506" y="1181100"/>
                  </a:lnTo>
                  <a:lnTo>
                    <a:pt x="2833316" y="1193800"/>
                  </a:lnTo>
                  <a:lnTo>
                    <a:pt x="2848771" y="1193800"/>
                  </a:lnTo>
                  <a:lnTo>
                    <a:pt x="2840380" y="1181100"/>
                  </a:lnTo>
                  <a:close/>
                </a:path>
                <a:path w="4252594" h="1739900">
                  <a:moveTo>
                    <a:pt x="2872502" y="1193267"/>
                  </a:moveTo>
                  <a:lnTo>
                    <a:pt x="2872295" y="1193800"/>
                  </a:lnTo>
                  <a:lnTo>
                    <a:pt x="2873139" y="1193800"/>
                  </a:lnTo>
                  <a:lnTo>
                    <a:pt x="2872502" y="1193267"/>
                  </a:lnTo>
                  <a:close/>
                </a:path>
                <a:path w="4252594" h="1739900">
                  <a:moveTo>
                    <a:pt x="2965034" y="1181100"/>
                  </a:moveTo>
                  <a:lnTo>
                    <a:pt x="2950297" y="1181100"/>
                  </a:lnTo>
                  <a:lnTo>
                    <a:pt x="2936769" y="1193800"/>
                  </a:lnTo>
                  <a:lnTo>
                    <a:pt x="2974788" y="1193800"/>
                  </a:lnTo>
                  <a:lnTo>
                    <a:pt x="2965034" y="1181100"/>
                  </a:lnTo>
                  <a:close/>
                </a:path>
                <a:path w="4252594" h="1739900">
                  <a:moveTo>
                    <a:pt x="2982568" y="1181100"/>
                  </a:moveTo>
                  <a:lnTo>
                    <a:pt x="2976872" y="1193800"/>
                  </a:lnTo>
                  <a:lnTo>
                    <a:pt x="2983112" y="1193800"/>
                  </a:lnTo>
                  <a:lnTo>
                    <a:pt x="2982568" y="1181100"/>
                  </a:lnTo>
                  <a:close/>
                </a:path>
                <a:path w="4252594" h="1739900">
                  <a:moveTo>
                    <a:pt x="2877219" y="1181100"/>
                  </a:moveTo>
                  <a:lnTo>
                    <a:pt x="2857958" y="1181100"/>
                  </a:lnTo>
                  <a:lnTo>
                    <a:pt x="2872502" y="1193267"/>
                  </a:lnTo>
                  <a:lnTo>
                    <a:pt x="2877219" y="1181100"/>
                  </a:lnTo>
                  <a:close/>
                </a:path>
                <a:path w="4252594" h="1739900">
                  <a:moveTo>
                    <a:pt x="2805758" y="1168400"/>
                  </a:moveTo>
                  <a:lnTo>
                    <a:pt x="2799338" y="1168400"/>
                  </a:lnTo>
                  <a:lnTo>
                    <a:pt x="2809314" y="1181100"/>
                  </a:lnTo>
                  <a:lnTo>
                    <a:pt x="2805758" y="1168400"/>
                  </a:lnTo>
                  <a:close/>
                </a:path>
                <a:path w="4252594" h="1739900">
                  <a:moveTo>
                    <a:pt x="2842980" y="1168400"/>
                  </a:moveTo>
                  <a:lnTo>
                    <a:pt x="2819636" y="1168400"/>
                  </a:lnTo>
                  <a:lnTo>
                    <a:pt x="2826508" y="1181100"/>
                  </a:lnTo>
                  <a:lnTo>
                    <a:pt x="2836901" y="1181100"/>
                  </a:lnTo>
                  <a:lnTo>
                    <a:pt x="2842980" y="1168400"/>
                  </a:lnTo>
                  <a:close/>
                </a:path>
                <a:path w="4252594" h="1739900">
                  <a:moveTo>
                    <a:pt x="2777715" y="1155700"/>
                  </a:moveTo>
                  <a:lnTo>
                    <a:pt x="2772014" y="1155700"/>
                  </a:lnTo>
                  <a:lnTo>
                    <a:pt x="2776255" y="1168400"/>
                  </a:lnTo>
                  <a:lnTo>
                    <a:pt x="2777715" y="1155700"/>
                  </a:lnTo>
                  <a:close/>
                </a:path>
                <a:path w="4252594" h="1739900">
                  <a:moveTo>
                    <a:pt x="2798814" y="1155700"/>
                  </a:moveTo>
                  <a:lnTo>
                    <a:pt x="2792668" y="1155700"/>
                  </a:lnTo>
                  <a:lnTo>
                    <a:pt x="2792554" y="1168400"/>
                  </a:lnTo>
                  <a:lnTo>
                    <a:pt x="2798814" y="1155700"/>
                  </a:lnTo>
                  <a:close/>
                </a:path>
                <a:path w="4252594" h="1739900">
                  <a:moveTo>
                    <a:pt x="2895837" y="1155700"/>
                  </a:moveTo>
                  <a:lnTo>
                    <a:pt x="2812196" y="1155700"/>
                  </a:lnTo>
                  <a:lnTo>
                    <a:pt x="2827923" y="1168400"/>
                  </a:lnTo>
                  <a:lnTo>
                    <a:pt x="2895949" y="1168400"/>
                  </a:lnTo>
                  <a:lnTo>
                    <a:pt x="2895837" y="1155700"/>
                  </a:lnTo>
                  <a:close/>
                </a:path>
                <a:path w="4252594" h="1739900">
                  <a:moveTo>
                    <a:pt x="2902831" y="1155700"/>
                  </a:moveTo>
                  <a:lnTo>
                    <a:pt x="2900539" y="1155700"/>
                  </a:lnTo>
                  <a:lnTo>
                    <a:pt x="2899331" y="1168400"/>
                  </a:lnTo>
                  <a:lnTo>
                    <a:pt x="2918549" y="1168400"/>
                  </a:lnTo>
                  <a:lnTo>
                    <a:pt x="2902831" y="1155700"/>
                  </a:lnTo>
                  <a:close/>
                </a:path>
                <a:path w="4252594" h="1739900">
                  <a:moveTo>
                    <a:pt x="2768130" y="1143000"/>
                  </a:moveTo>
                  <a:lnTo>
                    <a:pt x="2753884" y="1143000"/>
                  </a:lnTo>
                  <a:lnTo>
                    <a:pt x="2759881" y="1155700"/>
                  </a:lnTo>
                  <a:lnTo>
                    <a:pt x="2762133" y="1155700"/>
                  </a:lnTo>
                  <a:lnTo>
                    <a:pt x="2768130" y="1143000"/>
                  </a:lnTo>
                  <a:close/>
                </a:path>
                <a:path w="4252594" h="1739900">
                  <a:moveTo>
                    <a:pt x="2770917" y="1145054"/>
                  </a:moveTo>
                  <a:lnTo>
                    <a:pt x="2770366" y="1155700"/>
                  </a:lnTo>
                  <a:lnTo>
                    <a:pt x="2774626" y="1155700"/>
                  </a:lnTo>
                  <a:lnTo>
                    <a:pt x="2771788" y="1145696"/>
                  </a:lnTo>
                  <a:lnTo>
                    <a:pt x="2770917" y="1145054"/>
                  </a:lnTo>
                  <a:close/>
                </a:path>
                <a:path w="4252594" h="1739900">
                  <a:moveTo>
                    <a:pt x="2875252" y="1143000"/>
                  </a:moveTo>
                  <a:lnTo>
                    <a:pt x="2771023" y="1143000"/>
                  </a:lnTo>
                  <a:lnTo>
                    <a:pt x="2771788" y="1145696"/>
                  </a:lnTo>
                  <a:lnTo>
                    <a:pt x="2785359" y="1155700"/>
                  </a:lnTo>
                  <a:lnTo>
                    <a:pt x="2873189" y="1155700"/>
                  </a:lnTo>
                  <a:lnTo>
                    <a:pt x="2875252" y="1143000"/>
                  </a:lnTo>
                  <a:close/>
                </a:path>
                <a:path w="4252594" h="1739900">
                  <a:moveTo>
                    <a:pt x="2771023" y="1143000"/>
                  </a:moveTo>
                  <a:lnTo>
                    <a:pt x="2768130" y="1143000"/>
                  </a:lnTo>
                  <a:lnTo>
                    <a:pt x="2770917" y="1145054"/>
                  </a:lnTo>
                  <a:lnTo>
                    <a:pt x="2771023" y="1143000"/>
                  </a:lnTo>
                  <a:close/>
                </a:path>
                <a:path w="4252594" h="1739900">
                  <a:moveTo>
                    <a:pt x="2720907" y="1130300"/>
                  </a:moveTo>
                  <a:lnTo>
                    <a:pt x="2718455" y="1130300"/>
                  </a:lnTo>
                  <a:lnTo>
                    <a:pt x="2726157" y="1143000"/>
                  </a:lnTo>
                  <a:lnTo>
                    <a:pt x="2720907" y="1130300"/>
                  </a:lnTo>
                  <a:close/>
                </a:path>
                <a:path w="4252594" h="1739900">
                  <a:moveTo>
                    <a:pt x="2825528" y="1130300"/>
                  </a:moveTo>
                  <a:lnTo>
                    <a:pt x="2741412" y="1130300"/>
                  </a:lnTo>
                  <a:lnTo>
                    <a:pt x="2736918" y="1143000"/>
                  </a:lnTo>
                  <a:lnTo>
                    <a:pt x="2832593" y="1143000"/>
                  </a:lnTo>
                  <a:lnTo>
                    <a:pt x="2825528" y="1130300"/>
                  </a:lnTo>
                  <a:close/>
                </a:path>
                <a:path w="4252594" h="1739900">
                  <a:moveTo>
                    <a:pt x="2850159" y="1130300"/>
                  </a:moveTo>
                  <a:lnTo>
                    <a:pt x="2836352" y="1130300"/>
                  </a:lnTo>
                  <a:lnTo>
                    <a:pt x="2832593" y="1143000"/>
                  </a:lnTo>
                  <a:lnTo>
                    <a:pt x="2856080" y="1143000"/>
                  </a:lnTo>
                  <a:lnTo>
                    <a:pt x="2850159" y="1130300"/>
                  </a:lnTo>
                  <a:close/>
                </a:path>
                <a:path w="4252594" h="1739900">
                  <a:moveTo>
                    <a:pt x="2725065" y="1117600"/>
                  </a:moveTo>
                  <a:lnTo>
                    <a:pt x="2687800" y="1117600"/>
                  </a:lnTo>
                  <a:lnTo>
                    <a:pt x="2693268" y="1130300"/>
                  </a:lnTo>
                  <a:lnTo>
                    <a:pt x="2718455" y="1130300"/>
                  </a:lnTo>
                  <a:lnTo>
                    <a:pt x="2725065" y="1117600"/>
                  </a:lnTo>
                  <a:close/>
                </a:path>
                <a:path w="4252594" h="1739900">
                  <a:moveTo>
                    <a:pt x="2805715" y="1117600"/>
                  </a:moveTo>
                  <a:lnTo>
                    <a:pt x="2735716" y="1117600"/>
                  </a:lnTo>
                  <a:lnTo>
                    <a:pt x="2740135" y="1130300"/>
                  </a:lnTo>
                  <a:lnTo>
                    <a:pt x="2806726" y="1130300"/>
                  </a:lnTo>
                  <a:lnTo>
                    <a:pt x="2805715" y="1117600"/>
                  </a:lnTo>
                  <a:close/>
                </a:path>
                <a:path w="4252594" h="1739900">
                  <a:moveTo>
                    <a:pt x="2813369" y="1117600"/>
                  </a:moveTo>
                  <a:lnTo>
                    <a:pt x="2805715" y="1117600"/>
                  </a:lnTo>
                  <a:lnTo>
                    <a:pt x="2810929" y="1130300"/>
                  </a:lnTo>
                  <a:lnTo>
                    <a:pt x="2818129" y="1130300"/>
                  </a:lnTo>
                  <a:lnTo>
                    <a:pt x="2813369" y="1117600"/>
                  </a:lnTo>
                  <a:close/>
                </a:path>
                <a:path w="4252594" h="1739900">
                  <a:moveTo>
                    <a:pt x="2772023" y="1104900"/>
                  </a:moveTo>
                  <a:lnTo>
                    <a:pt x="2687383" y="1104900"/>
                  </a:lnTo>
                  <a:lnTo>
                    <a:pt x="2688298" y="1117600"/>
                  </a:lnTo>
                  <a:lnTo>
                    <a:pt x="2796515" y="1117600"/>
                  </a:lnTo>
                  <a:lnTo>
                    <a:pt x="2772023" y="1104900"/>
                  </a:lnTo>
                  <a:close/>
                </a:path>
                <a:path w="4252594" h="1739900">
                  <a:moveTo>
                    <a:pt x="2714594" y="1079500"/>
                  </a:moveTo>
                  <a:lnTo>
                    <a:pt x="2620375" y="1079500"/>
                  </a:lnTo>
                  <a:lnTo>
                    <a:pt x="2614275" y="1092200"/>
                  </a:lnTo>
                  <a:lnTo>
                    <a:pt x="2620324" y="1104900"/>
                  </a:lnTo>
                  <a:lnTo>
                    <a:pt x="2629060" y="1104900"/>
                  </a:lnTo>
                  <a:lnTo>
                    <a:pt x="2634781" y="1092200"/>
                  </a:lnTo>
                  <a:lnTo>
                    <a:pt x="2714734" y="1092200"/>
                  </a:lnTo>
                  <a:lnTo>
                    <a:pt x="2714594" y="1079500"/>
                  </a:lnTo>
                  <a:close/>
                </a:path>
                <a:path w="4252594" h="1739900">
                  <a:moveTo>
                    <a:pt x="2638454" y="1092200"/>
                  </a:moveTo>
                  <a:lnTo>
                    <a:pt x="2643175" y="1104900"/>
                  </a:lnTo>
                  <a:lnTo>
                    <a:pt x="2643363" y="1104900"/>
                  </a:lnTo>
                  <a:lnTo>
                    <a:pt x="2638454" y="1092200"/>
                  </a:lnTo>
                  <a:close/>
                </a:path>
                <a:path w="4252594" h="1739900">
                  <a:moveTo>
                    <a:pt x="2665610" y="1092200"/>
                  </a:moveTo>
                  <a:lnTo>
                    <a:pt x="2639506" y="1092200"/>
                  </a:lnTo>
                  <a:lnTo>
                    <a:pt x="2649816" y="1104900"/>
                  </a:lnTo>
                  <a:lnTo>
                    <a:pt x="2671217" y="1104900"/>
                  </a:lnTo>
                  <a:lnTo>
                    <a:pt x="2665610" y="1092200"/>
                  </a:lnTo>
                  <a:close/>
                </a:path>
                <a:path w="4252594" h="1739900">
                  <a:moveTo>
                    <a:pt x="2740642" y="1092200"/>
                  </a:moveTo>
                  <a:lnTo>
                    <a:pt x="2676002" y="1092200"/>
                  </a:lnTo>
                  <a:lnTo>
                    <a:pt x="2671217" y="1104900"/>
                  </a:lnTo>
                  <a:lnTo>
                    <a:pt x="2762145" y="1104900"/>
                  </a:lnTo>
                  <a:lnTo>
                    <a:pt x="2740642" y="1092200"/>
                  </a:lnTo>
                  <a:close/>
                </a:path>
                <a:path w="4252594" h="1739900">
                  <a:moveTo>
                    <a:pt x="2727256" y="1079500"/>
                  </a:moveTo>
                  <a:lnTo>
                    <a:pt x="2716777" y="1092200"/>
                  </a:lnTo>
                  <a:lnTo>
                    <a:pt x="2727950" y="1092200"/>
                  </a:lnTo>
                  <a:lnTo>
                    <a:pt x="2727256" y="1079500"/>
                  </a:lnTo>
                  <a:close/>
                </a:path>
                <a:path w="4252594" h="1739900">
                  <a:moveTo>
                    <a:pt x="2560993" y="1078153"/>
                  </a:moveTo>
                  <a:lnTo>
                    <a:pt x="2560371" y="1079500"/>
                  </a:lnTo>
                  <a:lnTo>
                    <a:pt x="2561083" y="1079500"/>
                  </a:lnTo>
                  <a:lnTo>
                    <a:pt x="2560993" y="1078153"/>
                  </a:lnTo>
                  <a:close/>
                </a:path>
                <a:path w="4252594" h="1739900">
                  <a:moveTo>
                    <a:pt x="2577418" y="1066800"/>
                  </a:moveTo>
                  <a:lnTo>
                    <a:pt x="2573873" y="1066800"/>
                  </a:lnTo>
                  <a:lnTo>
                    <a:pt x="2578025" y="1079500"/>
                  </a:lnTo>
                  <a:lnTo>
                    <a:pt x="2577418" y="1066800"/>
                  </a:lnTo>
                  <a:close/>
                </a:path>
                <a:path w="4252594" h="1739900">
                  <a:moveTo>
                    <a:pt x="2614468" y="1066800"/>
                  </a:moveTo>
                  <a:lnTo>
                    <a:pt x="2588132" y="1066800"/>
                  </a:lnTo>
                  <a:lnTo>
                    <a:pt x="2588213" y="1079500"/>
                  </a:lnTo>
                  <a:lnTo>
                    <a:pt x="2630559" y="1079500"/>
                  </a:lnTo>
                  <a:lnTo>
                    <a:pt x="2614468" y="1066800"/>
                  </a:lnTo>
                  <a:close/>
                </a:path>
                <a:path w="4252594" h="1739900">
                  <a:moveTo>
                    <a:pt x="2691671" y="1066800"/>
                  </a:moveTo>
                  <a:lnTo>
                    <a:pt x="2621249" y="1066800"/>
                  </a:lnTo>
                  <a:lnTo>
                    <a:pt x="2630559" y="1079500"/>
                  </a:lnTo>
                  <a:lnTo>
                    <a:pt x="2688336" y="1079500"/>
                  </a:lnTo>
                  <a:lnTo>
                    <a:pt x="2691671" y="1066800"/>
                  </a:lnTo>
                  <a:close/>
                </a:path>
                <a:path w="4252594" h="1739900">
                  <a:moveTo>
                    <a:pt x="2697718" y="1066800"/>
                  </a:moveTo>
                  <a:lnTo>
                    <a:pt x="2688336" y="1079500"/>
                  </a:lnTo>
                  <a:lnTo>
                    <a:pt x="2700791" y="1079500"/>
                  </a:lnTo>
                  <a:lnTo>
                    <a:pt x="2697718" y="1066800"/>
                  </a:lnTo>
                  <a:close/>
                </a:path>
                <a:path w="4252594" h="1739900">
                  <a:moveTo>
                    <a:pt x="2566235" y="1066800"/>
                  </a:moveTo>
                  <a:lnTo>
                    <a:pt x="2560233" y="1066800"/>
                  </a:lnTo>
                  <a:lnTo>
                    <a:pt x="2560993" y="1078153"/>
                  </a:lnTo>
                  <a:lnTo>
                    <a:pt x="2566235" y="1066800"/>
                  </a:lnTo>
                  <a:close/>
                </a:path>
                <a:path w="4252594" h="1739900">
                  <a:moveTo>
                    <a:pt x="2600297" y="1041400"/>
                  </a:moveTo>
                  <a:lnTo>
                    <a:pt x="2524321" y="1041400"/>
                  </a:lnTo>
                  <a:lnTo>
                    <a:pt x="2534337" y="1054100"/>
                  </a:lnTo>
                  <a:lnTo>
                    <a:pt x="2565942" y="1066800"/>
                  </a:lnTo>
                  <a:lnTo>
                    <a:pt x="2579627" y="1066800"/>
                  </a:lnTo>
                  <a:lnTo>
                    <a:pt x="2573368" y="1054100"/>
                  </a:lnTo>
                  <a:lnTo>
                    <a:pt x="2605355" y="1054100"/>
                  </a:lnTo>
                  <a:lnTo>
                    <a:pt x="2600297" y="1041400"/>
                  </a:lnTo>
                  <a:close/>
                </a:path>
                <a:path w="4252594" h="1739900">
                  <a:moveTo>
                    <a:pt x="2633575" y="1054100"/>
                  </a:moveTo>
                  <a:lnTo>
                    <a:pt x="2576294" y="1054100"/>
                  </a:lnTo>
                  <a:lnTo>
                    <a:pt x="2580886" y="1066800"/>
                  </a:lnTo>
                  <a:lnTo>
                    <a:pt x="2634568" y="1066800"/>
                  </a:lnTo>
                  <a:lnTo>
                    <a:pt x="2633575" y="1054100"/>
                  </a:lnTo>
                  <a:close/>
                </a:path>
                <a:path w="4252594" h="1739900">
                  <a:moveTo>
                    <a:pt x="2657309" y="1054100"/>
                  </a:moveTo>
                  <a:lnTo>
                    <a:pt x="2641131" y="1054100"/>
                  </a:lnTo>
                  <a:lnTo>
                    <a:pt x="2634568" y="1066800"/>
                  </a:lnTo>
                  <a:lnTo>
                    <a:pt x="2668148" y="1066800"/>
                  </a:lnTo>
                  <a:lnTo>
                    <a:pt x="2657309" y="1054100"/>
                  </a:lnTo>
                  <a:close/>
                </a:path>
                <a:path w="4252594" h="1739900">
                  <a:moveTo>
                    <a:pt x="2520416" y="1041400"/>
                  </a:moveTo>
                  <a:lnTo>
                    <a:pt x="2500232" y="1041400"/>
                  </a:lnTo>
                  <a:lnTo>
                    <a:pt x="2501724" y="1054100"/>
                  </a:lnTo>
                  <a:lnTo>
                    <a:pt x="2520416" y="1041400"/>
                  </a:lnTo>
                  <a:close/>
                </a:path>
                <a:path w="4252594" h="1739900">
                  <a:moveTo>
                    <a:pt x="2522362" y="1041400"/>
                  </a:moveTo>
                  <a:lnTo>
                    <a:pt x="2511860" y="1054100"/>
                  </a:lnTo>
                  <a:lnTo>
                    <a:pt x="2522383" y="1054100"/>
                  </a:lnTo>
                  <a:lnTo>
                    <a:pt x="2522362" y="1041400"/>
                  </a:lnTo>
                  <a:close/>
                </a:path>
                <a:path w="4252594" h="1739900">
                  <a:moveTo>
                    <a:pt x="2622656" y="1041400"/>
                  </a:moveTo>
                  <a:lnTo>
                    <a:pt x="2603528" y="1041400"/>
                  </a:lnTo>
                  <a:lnTo>
                    <a:pt x="2605355" y="1054100"/>
                  </a:lnTo>
                  <a:lnTo>
                    <a:pt x="2629599" y="1054100"/>
                  </a:lnTo>
                  <a:lnTo>
                    <a:pt x="2622656" y="1041400"/>
                  </a:lnTo>
                  <a:close/>
                </a:path>
                <a:path w="4252594" h="1739900">
                  <a:moveTo>
                    <a:pt x="2483920" y="1028700"/>
                  </a:moveTo>
                  <a:lnTo>
                    <a:pt x="2460525" y="1028700"/>
                  </a:lnTo>
                  <a:lnTo>
                    <a:pt x="2475536" y="1041400"/>
                  </a:lnTo>
                  <a:lnTo>
                    <a:pt x="2487462" y="1041400"/>
                  </a:lnTo>
                  <a:lnTo>
                    <a:pt x="2483920" y="1028700"/>
                  </a:lnTo>
                  <a:close/>
                </a:path>
                <a:path w="4252594" h="1739900">
                  <a:moveTo>
                    <a:pt x="2528069" y="1028700"/>
                  </a:moveTo>
                  <a:lnTo>
                    <a:pt x="2488601" y="1028700"/>
                  </a:lnTo>
                  <a:lnTo>
                    <a:pt x="2501374" y="1041400"/>
                  </a:lnTo>
                  <a:lnTo>
                    <a:pt x="2525648" y="1041400"/>
                  </a:lnTo>
                  <a:lnTo>
                    <a:pt x="2528069" y="1028700"/>
                  </a:lnTo>
                  <a:close/>
                </a:path>
                <a:path w="4252594" h="1739900">
                  <a:moveTo>
                    <a:pt x="2534193" y="1003300"/>
                  </a:moveTo>
                  <a:lnTo>
                    <a:pt x="2427203" y="1003300"/>
                  </a:lnTo>
                  <a:lnTo>
                    <a:pt x="2426449" y="1016000"/>
                  </a:lnTo>
                  <a:lnTo>
                    <a:pt x="2530286" y="1016000"/>
                  </a:lnTo>
                  <a:lnTo>
                    <a:pt x="2527088" y="1028700"/>
                  </a:lnTo>
                  <a:lnTo>
                    <a:pt x="2528069" y="1028700"/>
                  </a:lnTo>
                  <a:lnTo>
                    <a:pt x="2525648" y="1041400"/>
                  </a:lnTo>
                  <a:lnTo>
                    <a:pt x="2531409" y="1041400"/>
                  </a:lnTo>
                  <a:lnTo>
                    <a:pt x="2535561" y="1028700"/>
                  </a:lnTo>
                  <a:lnTo>
                    <a:pt x="2533733" y="1016000"/>
                  </a:lnTo>
                  <a:lnTo>
                    <a:pt x="2534193" y="1003300"/>
                  </a:lnTo>
                  <a:close/>
                </a:path>
                <a:path w="4252594" h="1739900">
                  <a:moveTo>
                    <a:pt x="2555071" y="1016000"/>
                  </a:moveTo>
                  <a:lnTo>
                    <a:pt x="2533733" y="1016000"/>
                  </a:lnTo>
                  <a:lnTo>
                    <a:pt x="2535561" y="1028700"/>
                  </a:lnTo>
                  <a:lnTo>
                    <a:pt x="2531409" y="1041400"/>
                  </a:lnTo>
                  <a:lnTo>
                    <a:pt x="2588516" y="1041400"/>
                  </a:lnTo>
                  <a:lnTo>
                    <a:pt x="2586300" y="1028700"/>
                  </a:lnTo>
                  <a:lnTo>
                    <a:pt x="2559506" y="1028700"/>
                  </a:lnTo>
                  <a:lnTo>
                    <a:pt x="2555071" y="1016000"/>
                  </a:lnTo>
                  <a:close/>
                </a:path>
                <a:path w="4252594" h="1739900">
                  <a:moveTo>
                    <a:pt x="2598735" y="1028700"/>
                  </a:moveTo>
                  <a:lnTo>
                    <a:pt x="2595710" y="1028700"/>
                  </a:lnTo>
                  <a:lnTo>
                    <a:pt x="2588516" y="1041400"/>
                  </a:lnTo>
                  <a:lnTo>
                    <a:pt x="2605149" y="1041400"/>
                  </a:lnTo>
                  <a:lnTo>
                    <a:pt x="2598735" y="1028700"/>
                  </a:lnTo>
                  <a:close/>
                </a:path>
                <a:path w="4252594" h="1739900">
                  <a:moveTo>
                    <a:pt x="2434187" y="1016000"/>
                  </a:moveTo>
                  <a:lnTo>
                    <a:pt x="2428042" y="1016000"/>
                  </a:lnTo>
                  <a:lnTo>
                    <a:pt x="2433499" y="1028700"/>
                  </a:lnTo>
                  <a:lnTo>
                    <a:pt x="2439300" y="1028700"/>
                  </a:lnTo>
                  <a:lnTo>
                    <a:pt x="2434187" y="1016000"/>
                  </a:lnTo>
                  <a:close/>
                </a:path>
                <a:path w="4252594" h="1739900">
                  <a:moveTo>
                    <a:pt x="2452107" y="1027461"/>
                  </a:moveTo>
                  <a:lnTo>
                    <a:pt x="2451467" y="1028700"/>
                  </a:lnTo>
                  <a:lnTo>
                    <a:pt x="2453350" y="1028700"/>
                  </a:lnTo>
                  <a:lnTo>
                    <a:pt x="2452107" y="1027461"/>
                  </a:lnTo>
                  <a:close/>
                </a:path>
                <a:path w="4252594" h="1739900">
                  <a:moveTo>
                    <a:pt x="2530286" y="1016000"/>
                  </a:moveTo>
                  <a:lnTo>
                    <a:pt x="2464908" y="1016000"/>
                  </a:lnTo>
                  <a:lnTo>
                    <a:pt x="2458647" y="1028700"/>
                  </a:lnTo>
                  <a:lnTo>
                    <a:pt x="2527088" y="1028700"/>
                  </a:lnTo>
                  <a:lnTo>
                    <a:pt x="2530286" y="1016000"/>
                  </a:lnTo>
                  <a:close/>
                </a:path>
                <a:path w="4252594" h="1739900">
                  <a:moveTo>
                    <a:pt x="2458034" y="1016000"/>
                  </a:moveTo>
                  <a:lnTo>
                    <a:pt x="2440606" y="1016000"/>
                  </a:lnTo>
                  <a:lnTo>
                    <a:pt x="2452107" y="1027461"/>
                  </a:lnTo>
                  <a:lnTo>
                    <a:pt x="2458034" y="1016000"/>
                  </a:lnTo>
                  <a:close/>
                </a:path>
                <a:path w="4252594" h="1739900">
                  <a:moveTo>
                    <a:pt x="2419649" y="1003300"/>
                  </a:moveTo>
                  <a:lnTo>
                    <a:pt x="2410255" y="1003300"/>
                  </a:lnTo>
                  <a:lnTo>
                    <a:pt x="2418857" y="1016000"/>
                  </a:lnTo>
                  <a:lnTo>
                    <a:pt x="2419649" y="1003300"/>
                  </a:lnTo>
                  <a:close/>
                </a:path>
                <a:path w="4252594" h="1739900">
                  <a:moveTo>
                    <a:pt x="2497915" y="990600"/>
                  </a:moveTo>
                  <a:lnTo>
                    <a:pt x="2386311" y="990600"/>
                  </a:lnTo>
                  <a:lnTo>
                    <a:pt x="2389549" y="1003300"/>
                  </a:lnTo>
                  <a:lnTo>
                    <a:pt x="2507675" y="1003300"/>
                  </a:lnTo>
                  <a:lnTo>
                    <a:pt x="2497915" y="990600"/>
                  </a:lnTo>
                  <a:close/>
                </a:path>
                <a:path w="4252594" h="1739900">
                  <a:moveTo>
                    <a:pt x="2353686" y="977900"/>
                  </a:moveTo>
                  <a:lnTo>
                    <a:pt x="2337343" y="977900"/>
                  </a:lnTo>
                  <a:lnTo>
                    <a:pt x="2350625" y="990600"/>
                  </a:lnTo>
                  <a:lnTo>
                    <a:pt x="2357529" y="990600"/>
                  </a:lnTo>
                  <a:lnTo>
                    <a:pt x="2353686" y="977900"/>
                  </a:lnTo>
                  <a:close/>
                </a:path>
                <a:path w="4252594" h="1739900">
                  <a:moveTo>
                    <a:pt x="2455332" y="977900"/>
                  </a:moveTo>
                  <a:lnTo>
                    <a:pt x="2364341" y="977900"/>
                  </a:lnTo>
                  <a:lnTo>
                    <a:pt x="2357529" y="990600"/>
                  </a:lnTo>
                  <a:lnTo>
                    <a:pt x="2458247" y="990600"/>
                  </a:lnTo>
                  <a:lnTo>
                    <a:pt x="2455332" y="977900"/>
                  </a:lnTo>
                  <a:close/>
                </a:path>
                <a:path w="4252594" h="1739900">
                  <a:moveTo>
                    <a:pt x="2468353" y="977900"/>
                  </a:moveTo>
                  <a:lnTo>
                    <a:pt x="2459339" y="990600"/>
                  </a:lnTo>
                  <a:lnTo>
                    <a:pt x="2473058" y="990600"/>
                  </a:lnTo>
                  <a:lnTo>
                    <a:pt x="2468353" y="977900"/>
                  </a:lnTo>
                  <a:close/>
                </a:path>
                <a:path w="4252594" h="1739900">
                  <a:moveTo>
                    <a:pt x="2386191" y="965200"/>
                  </a:moveTo>
                  <a:lnTo>
                    <a:pt x="2343183" y="965200"/>
                  </a:lnTo>
                  <a:lnTo>
                    <a:pt x="2334944" y="977900"/>
                  </a:lnTo>
                  <a:lnTo>
                    <a:pt x="2392946" y="977900"/>
                  </a:lnTo>
                  <a:lnTo>
                    <a:pt x="2386191" y="965200"/>
                  </a:lnTo>
                  <a:close/>
                </a:path>
                <a:path w="4252594" h="1739900">
                  <a:moveTo>
                    <a:pt x="2435075" y="965200"/>
                  </a:moveTo>
                  <a:lnTo>
                    <a:pt x="2398334" y="965200"/>
                  </a:lnTo>
                  <a:lnTo>
                    <a:pt x="2398034" y="977900"/>
                  </a:lnTo>
                  <a:lnTo>
                    <a:pt x="2440846" y="977900"/>
                  </a:lnTo>
                  <a:lnTo>
                    <a:pt x="2435075" y="965200"/>
                  </a:lnTo>
                  <a:close/>
                </a:path>
                <a:path w="4252594" h="1739900">
                  <a:moveTo>
                    <a:pt x="2278977" y="952500"/>
                  </a:moveTo>
                  <a:lnTo>
                    <a:pt x="2276160" y="952500"/>
                  </a:lnTo>
                  <a:lnTo>
                    <a:pt x="2281846" y="965200"/>
                  </a:lnTo>
                  <a:lnTo>
                    <a:pt x="2283869" y="965200"/>
                  </a:lnTo>
                  <a:lnTo>
                    <a:pt x="2278977" y="952500"/>
                  </a:lnTo>
                  <a:close/>
                </a:path>
                <a:path w="4252594" h="1739900">
                  <a:moveTo>
                    <a:pt x="2381473" y="952500"/>
                  </a:moveTo>
                  <a:lnTo>
                    <a:pt x="2282492" y="952500"/>
                  </a:lnTo>
                  <a:lnTo>
                    <a:pt x="2293493" y="965200"/>
                  </a:lnTo>
                  <a:lnTo>
                    <a:pt x="2380890" y="965200"/>
                  </a:lnTo>
                  <a:lnTo>
                    <a:pt x="2381473" y="952500"/>
                  </a:lnTo>
                  <a:close/>
                </a:path>
                <a:path w="4252594" h="1739900">
                  <a:moveTo>
                    <a:pt x="2404605" y="952500"/>
                  </a:moveTo>
                  <a:lnTo>
                    <a:pt x="2389019" y="952500"/>
                  </a:lnTo>
                  <a:lnTo>
                    <a:pt x="2396862" y="965200"/>
                  </a:lnTo>
                  <a:lnTo>
                    <a:pt x="2411698" y="965200"/>
                  </a:lnTo>
                  <a:lnTo>
                    <a:pt x="2404605" y="952500"/>
                  </a:lnTo>
                  <a:close/>
                </a:path>
                <a:path w="4252594" h="1739900">
                  <a:moveTo>
                    <a:pt x="2270331" y="939800"/>
                  </a:moveTo>
                  <a:lnTo>
                    <a:pt x="2235426" y="939800"/>
                  </a:lnTo>
                  <a:lnTo>
                    <a:pt x="2253042" y="952500"/>
                  </a:lnTo>
                  <a:lnTo>
                    <a:pt x="2261092" y="952500"/>
                  </a:lnTo>
                  <a:lnTo>
                    <a:pt x="2270331" y="939800"/>
                  </a:lnTo>
                  <a:close/>
                </a:path>
                <a:path w="4252594" h="1739900">
                  <a:moveTo>
                    <a:pt x="2345205" y="939800"/>
                  </a:moveTo>
                  <a:lnTo>
                    <a:pt x="2270331" y="939800"/>
                  </a:lnTo>
                  <a:lnTo>
                    <a:pt x="2278977" y="952500"/>
                  </a:lnTo>
                  <a:lnTo>
                    <a:pt x="2348765" y="952500"/>
                  </a:lnTo>
                  <a:lnTo>
                    <a:pt x="2345205" y="939800"/>
                  </a:lnTo>
                  <a:close/>
                </a:path>
                <a:path w="4252594" h="1739900">
                  <a:moveTo>
                    <a:pt x="2373429" y="939800"/>
                  </a:moveTo>
                  <a:lnTo>
                    <a:pt x="2348231" y="939800"/>
                  </a:lnTo>
                  <a:lnTo>
                    <a:pt x="2348765" y="952500"/>
                  </a:lnTo>
                  <a:lnTo>
                    <a:pt x="2374167" y="952500"/>
                  </a:lnTo>
                  <a:lnTo>
                    <a:pt x="2374247" y="949659"/>
                  </a:lnTo>
                  <a:lnTo>
                    <a:pt x="2373429" y="939800"/>
                  </a:lnTo>
                  <a:close/>
                </a:path>
                <a:path w="4252594" h="1739900">
                  <a:moveTo>
                    <a:pt x="2374247" y="949659"/>
                  </a:moveTo>
                  <a:lnTo>
                    <a:pt x="2374167" y="952500"/>
                  </a:lnTo>
                  <a:lnTo>
                    <a:pt x="2374483" y="952500"/>
                  </a:lnTo>
                  <a:lnTo>
                    <a:pt x="2374247" y="949659"/>
                  </a:lnTo>
                  <a:close/>
                </a:path>
                <a:path w="4252594" h="1739900">
                  <a:moveTo>
                    <a:pt x="2317054" y="914400"/>
                  </a:moveTo>
                  <a:lnTo>
                    <a:pt x="2212762" y="914400"/>
                  </a:lnTo>
                  <a:lnTo>
                    <a:pt x="2233104" y="927100"/>
                  </a:lnTo>
                  <a:lnTo>
                    <a:pt x="2249660" y="939800"/>
                  </a:lnTo>
                  <a:lnTo>
                    <a:pt x="2334077" y="939800"/>
                  </a:lnTo>
                  <a:lnTo>
                    <a:pt x="2326431" y="927100"/>
                  </a:lnTo>
                  <a:lnTo>
                    <a:pt x="2326577" y="927100"/>
                  </a:lnTo>
                  <a:lnTo>
                    <a:pt x="2317054" y="914400"/>
                  </a:lnTo>
                  <a:close/>
                </a:path>
                <a:path w="4252594" h="1739900">
                  <a:moveTo>
                    <a:pt x="2346944" y="927100"/>
                  </a:moveTo>
                  <a:lnTo>
                    <a:pt x="2333509" y="927100"/>
                  </a:lnTo>
                  <a:lnTo>
                    <a:pt x="2344710" y="939800"/>
                  </a:lnTo>
                  <a:lnTo>
                    <a:pt x="2355933" y="939800"/>
                  </a:lnTo>
                  <a:lnTo>
                    <a:pt x="2346944" y="927100"/>
                  </a:lnTo>
                  <a:close/>
                </a:path>
                <a:path w="4252594" h="1739900">
                  <a:moveTo>
                    <a:pt x="2212762" y="914400"/>
                  </a:moveTo>
                  <a:lnTo>
                    <a:pt x="2195838" y="914400"/>
                  </a:lnTo>
                  <a:lnTo>
                    <a:pt x="2207172" y="927100"/>
                  </a:lnTo>
                  <a:lnTo>
                    <a:pt x="2218382" y="927100"/>
                  </a:lnTo>
                  <a:lnTo>
                    <a:pt x="2212762" y="914400"/>
                  </a:lnTo>
                  <a:close/>
                </a:path>
                <a:path w="4252594" h="1739900">
                  <a:moveTo>
                    <a:pt x="2194546" y="901700"/>
                  </a:moveTo>
                  <a:lnTo>
                    <a:pt x="2169811" y="901700"/>
                  </a:lnTo>
                  <a:lnTo>
                    <a:pt x="2174799" y="914400"/>
                  </a:lnTo>
                  <a:lnTo>
                    <a:pt x="2198454" y="914400"/>
                  </a:lnTo>
                  <a:lnTo>
                    <a:pt x="2194546" y="901700"/>
                  </a:lnTo>
                  <a:close/>
                </a:path>
                <a:path w="4252594" h="1739900">
                  <a:moveTo>
                    <a:pt x="2233135" y="901700"/>
                  </a:moveTo>
                  <a:lnTo>
                    <a:pt x="2214308" y="901700"/>
                  </a:lnTo>
                  <a:lnTo>
                    <a:pt x="2210591" y="914400"/>
                  </a:lnTo>
                  <a:lnTo>
                    <a:pt x="2232277" y="914400"/>
                  </a:lnTo>
                  <a:lnTo>
                    <a:pt x="2233135" y="901700"/>
                  </a:lnTo>
                  <a:close/>
                </a:path>
                <a:path w="4252594" h="1739900">
                  <a:moveTo>
                    <a:pt x="2258873" y="901700"/>
                  </a:moveTo>
                  <a:lnTo>
                    <a:pt x="2233135" y="901700"/>
                  </a:lnTo>
                  <a:lnTo>
                    <a:pt x="2232277" y="914400"/>
                  </a:lnTo>
                  <a:lnTo>
                    <a:pt x="2268739" y="914400"/>
                  </a:lnTo>
                  <a:lnTo>
                    <a:pt x="2258873" y="901700"/>
                  </a:lnTo>
                  <a:close/>
                </a:path>
                <a:path w="4252594" h="1739900">
                  <a:moveTo>
                    <a:pt x="2283908" y="901700"/>
                  </a:moveTo>
                  <a:lnTo>
                    <a:pt x="2279249" y="901700"/>
                  </a:lnTo>
                  <a:lnTo>
                    <a:pt x="2274862" y="914400"/>
                  </a:lnTo>
                  <a:lnTo>
                    <a:pt x="2291441" y="914400"/>
                  </a:lnTo>
                  <a:lnTo>
                    <a:pt x="2283908" y="901700"/>
                  </a:lnTo>
                  <a:close/>
                </a:path>
                <a:path w="4252594" h="1739900">
                  <a:moveTo>
                    <a:pt x="2139410" y="876300"/>
                  </a:moveTo>
                  <a:lnTo>
                    <a:pt x="2118724" y="876300"/>
                  </a:lnTo>
                  <a:lnTo>
                    <a:pt x="2118269" y="879392"/>
                  </a:lnTo>
                  <a:lnTo>
                    <a:pt x="2118627" y="889000"/>
                  </a:lnTo>
                  <a:lnTo>
                    <a:pt x="2124301" y="901700"/>
                  </a:lnTo>
                  <a:lnTo>
                    <a:pt x="2130719" y="901700"/>
                  </a:lnTo>
                  <a:lnTo>
                    <a:pt x="2130137" y="889000"/>
                  </a:lnTo>
                  <a:lnTo>
                    <a:pt x="2139588" y="889000"/>
                  </a:lnTo>
                  <a:lnTo>
                    <a:pt x="2139410" y="876300"/>
                  </a:lnTo>
                  <a:close/>
                </a:path>
                <a:path w="4252594" h="1739900">
                  <a:moveTo>
                    <a:pt x="2144290" y="889000"/>
                  </a:moveTo>
                  <a:lnTo>
                    <a:pt x="2130137" y="889000"/>
                  </a:lnTo>
                  <a:lnTo>
                    <a:pt x="2137354" y="901700"/>
                  </a:lnTo>
                  <a:lnTo>
                    <a:pt x="2147488" y="901700"/>
                  </a:lnTo>
                  <a:lnTo>
                    <a:pt x="2144290" y="889000"/>
                  </a:lnTo>
                  <a:close/>
                </a:path>
                <a:path w="4252594" h="1739900">
                  <a:moveTo>
                    <a:pt x="2242991" y="889000"/>
                  </a:moveTo>
                  <a:lnTo>
                    <a:pt x="2147146" y="889000"/>
                  </a:lnTo>
                  <a:lnTo>
                    <a:pt x="2148326" y="901700"/>
                  </a:lnTo>
                  <a:lnTo>
                    <a:pt x="2261886" y="901700"/>
                  </a:lnTo>
                  <a:lnTo>
                    <a:pt x="2242991" y="889000"/>
                  </a:lnTo>
                  <a:close/>
                </a:path>
                <a:path w="4252594" h="1739900">
                  <a:moveTo>
                    <a:pt x="2122048" y="863600"/>
                  </a:moveTo>
                  <a:lnTo>
                    <a:pt x="2088696" y="863600"/>
                  </a:lnTo>
                  <a:lnTo>
                    <a:pt x="2091638" y="876300"/>
                  </a:lnTo>
                  <a:lnTo>
                    <a:pt x="2099962" y="876300"/>
                  </a:lnTo>
                  <a:lnTo>
                    <a:pt x="2101977" y="889000"/>
                  </a:lnTo>
                  <a:lnTo>
                    <a:pt x="2116856" y="889000"/>
                  </a:lnTo>
                  <a:lnTo>
                    <a:pt x="2118269" y="879392"/>
                  </a:lnTo>
                  <a:lnTo>
                    <a:pt x="2118154" y="876300"/>
                  </a:lnTo>
                  <a:lnTo>
                    <a:pt x="2122048" y="863600"/>
                  </a:lnTo>
                  <a:close/>
                </a:path>
                <a:path w="4252594" h="1739900">
                  <a:moveTo>
                    <a:pt x="2214978" y="876300"/>
                  </a:moveTo>
                  <a:lnTo>
                    <a:pt x="2139410" y="876300"/>
                  </a:lnTo>
                  <a:lnTo>
                    <a:pt x="2139588" y="889000"/>
                  </a:lnTo>
                  <a:lnTo>
                    <a:pt x="2216235" y="889000"/>
                  </a:lnTo>
                  <a:lnTo>
                    <a:pt x="2214978" y="876300"/>
                  </a:lnTo>
                  <a:close/>
                </a:path>
                <a:path w="4252594" h="1739900">
                  <a:moveTo>
                    <a:pt x="2217669" y="876300"/>
                  </a:moveTo>
                  <a:lnTo>
                    <a:pt x="2216235" y="889000"/>
                  </a:lnTo>
                  <a:lnTo>
                    <a:pt x="2224955" y="889000"/>
                  </a:lnTo>
                  <a:lnTo>
                    <a:pt x="2217669" y="876300"/>
                  </a:lnTo>
                  <a:close/>
                </a:path>
                <a:path w="4252594" h="1739900">
                  <a:moveTo>
                    <a:pt x="2037214" y="838200"/>
                  </a:moveTo>
                  <a:lnTo>
                    <a:pt x="2025539" y="838200"/>
                  </a:lnTo>
                  <a:lnTo>
                    <a:pt x="2036371" y="850900"/>
                  </a:lnTo>
                  <a:lnTo>
                    <a:pt x="2046842" y="863600"/>
                  </a:lnTo>
                  <a:lnTo>
                    <a:pt x="2122048" y="863600"/>
                  </a:lnTo>
                  <a:lnTo>
                    <a:pt x="2118154" y="876300"/>
                  </a:lnTo>
                  <a:lnTo>
                    <a:pt x="2118269" y="879392"/>
                  </a:lnTo>
                  <a:lnTo>
                    <a:pt x="2118724" y="876300"/>
                  </a:lnTo>
                  <a:lnTo>
                    <a:pt x="2124319" y="876300"/>
                  </a:lnTo>
                  <a:lnTo>
                    <a:pt x="2128088" y="863600"/>
                  </a:lnTo>
                  <a:lnTo>
                    <a:pt x="2124479" y="850900"/>
                  </a:lnTo>
                  <a:lnTo>
                    <a:pt x="2037392" y="850900"/>
                  </a:lnTo>
                  <a:lnTo>
                    <a:pt x="2037214" y="838200"/>
                  </a:lnTo>
                  <a:close/>
                </a:path>
                <a:path w="4252594" h="1739900">
                  <a:moveTo>
                    <a:pt x="2081499" y="863600"/>
                  </a:moveTo>
                  <a:lnTo>
                    <a:pt x="2067224" y="863600"/>
                  </a:lnTo>
                  <a:lnTo>
                    <a:pt x="2065392" y="876300"/>
                  </a:lnTo>
                  <a:lnTo>
                    <a:pt x="2080187" y="876300"/>
                  </a:lnTo>
                  <a:lnTo>
                    <a:pt x="2081499" y="863600"/>
                  </a:lnTo>
                  <a:close/>
                </a:path>
                <a:path w="4252594" h="1739900">
                  <a:moveTo>
                    <a:pt x="2134630" y="863600"/>
                  </a:moveTo>
                  <a:lnTo>
                    <a:pt x="2128088" y="863600"/>
                  </a:lnTo>
                  <a:lnTo>
                    <a:pt x="2124319" y="876300"/>
                  </a:lnTo>
                  <a:lnTo>
                    <a:pt x="2134907" y="876300"/>
                  </a:lnTo>
                  <a:lnTo>
                    <a:pt x="2134630" y="863600"/>
                  </a:lnTo>
                  <a:close/>
                </a:path>
                <a:path w="4252594" h="1739900">
                  <a:moveTo>
                    <a:pt x="2148421" y="850900"/>
                  </a:moveTo>
                  <a:lnTo>
                    <a:pt x="2134337" y="850900"/>
                  </a:lnTo>
                  <a:lnTo>
                    <a:pt x="2138436" y="863600"/>
                  </a:lnTo>
                  <a:lnTo>
                    <a:pt x="2134907" y="876300"/>
                  </a:lnTo>
                  <a:lnTo>
                    <a:pt x="2202204" y="876300"/>
                  </a:lnTo>
                  <a:lnTo>
                    <a:pt x="2192361" y="863600"/>
                  </a:lnTo>
                  <a:lnTo>
                    <a:pt x="2147661" y="863600"/>
                  </a:lnTo>
                  <a:lnTo>
                    <a:pt x="2148421" y="850900"/>
                  </a:lnTo>
                  <a:close/>
                </a:path>
                <a:path w="4252594" h="1739900">
                  <a:moveTo>
                    <a:pt x="1989624" y="838200"/>
                  </a:moveTo>
                  <a:lnTo>
                    <a:pt x="1991656" y="850900"/>
                  </a:lnTo>
                  <a:lnTo>
                    <a:pt x="1996839" y="850900"/>
                  </a:lnTo>
                  <a:lnTo>
                    <a:pt x="1989624" y="838200"/>
                  </a:lnTo>
                  <a:close/>
                </a:path>
                <a:path w="4252594" h="1739900">
                  <a:moveTo>
                    <a:pt x="2123421" y="838200"/>
                  </a:moveTo>
                  <a:lnTo>
                    <a:pt x="2037214" y="838200"/>
                  </a:lnTo>
                  <a:lnTo>
                    <a:pt x="2037392" y="850900"/>
                  </a:lnTo>
                  <a:lnTo>
                    <a:pt x="2124479" y="850900"/>
                  </a:lnTo>
                  <a:lnTo>
                    <a:pt x="2123421" y="838200"/>
                  </a:lnTo>
                  <a:close/>
                </a:path>
                <a:path w="4252594" h="1739900">
                  <a:moveTo>
                    <a:pt x="1998491" y="825500"/>
                  </a:moveTo>
                  <a:lnTo>
                    <a:pt x="1966600" y="825500"/>
                  </a:lnTo>
                  <a:lnTo>
                    <a:pt x="1976746" y="838200"/>
                  </a:lnTo>
                  <a:lnTo>
                    <a:pt x="1994754" y="838200"/>
                  </a:lnTo>
                  <a:lnTo>
                    <a:pt x="1998491" y="825500"/>
                  </a:lnTo>
                  <a:close/>
                </a:path>
                <a:path w="4252594" h="1739900">
                  <a:moveTo>
                    <a:pt x="2046209" y="825500"/>
                  </a:moveTo>
                  <a:lnTo>
                    <a:pt x="1998491" y="825500"/>
                  </a:lnTo>
                  <a:lnTo>
                    <a:pt x="1996608" y="838200"/>
                  </a:lnTo>
                  <a:lnTo>
                    <a:pt x="2064078" y="838200"/>
                  </a:lnTo>
                  <a:lnTo>
                    <a:pt x="2046209" y="825500"/>
                  </a:lnTo>
                  <a:close/>
                </a:path>
                <a:path w="4252594" h="1739900">
                  <a:moveTo>
                    <a:pt x="2091873" y="825500"/>
                  </a:moveTo>
                  <a:lnTo>
                    <a:pt x="2063572" y="825500"/>
                  </a:lnTo>
                  <a:lnTo>
                    <a:pt x="2064078" y="838200"/>
                  </a:lnTo>
                  <a:lnTo>
                    <a:pt x="2099154" y="838200"/>
                  </a:lnTo>
                  <a:lnTo>
                    <a:pt x="2091873" y="825500"/>
                  </a:lnTo>
                  <a:close/>
                </a:path>
                <a:path w="4252594" h="1739900">
                  <a:moveTo>
                    <a:pt x="1932414" y="812800"/>
                  </a:moveTo>
                  <a:lnTo>
                    <a:pt x="1925731" y="825500"/>
                  </a:lnTo>
                  <a:lnTo>
                    <a:pt x="1932638" y="825500"/>
                  </a:lnTo>
                  <a:lnTo>
                    <a:pt x="1932414" y="812800"/>
                  </a:lnTo>
                  <a:close/>
                </a:path>
                <a:path w="4252594" h="1739900">
                  <a:moveTo>
                    <a:pt x="1951301" y="812800"/>
                  </a:moveTo>
                  <a:lnTo>
                    <a:pt x="1937731" y="812800"/>
                  </a:lnTo>
                  <a:lnTo>
                    <a:pt x="1935752" y="825500"/>
                  </a:lnTo>
                  <a:lnTo>
                    <a:pt x="1949257" y="825500"/>
                  </a:lnTo>
                  <a:lnTo>
                    <a:pt x="1951301" y="812800"/>
                  </a:lnTo>
                  <a:close/>
                </a:path>
                <a:path w="4252594" h="1739900">
                  <a:moveTo>
                    <a:pt x="2021791" y="812800"/>
                  </a:moveTo>
                  <a:lnTo>
                    <a:pt x="1956887" y="812800"/>
                  </a:lnTo>
                  <a:lnTo>
                    <a:pt x="1974651" y="825500"/>
                  </a:lnTo>
                  <a:lnTo>
                    <a:pt x="2027006" y="825500"/>
                  </a:lnTo>
                  <a:lnTo>
                    <a:pt x="2021791" y="812800"/>
                  </a:lnTo>
                  <a:close/>
                </a:path>
                <a:path w="4252594" h="1739900">
                  <a:moveTo>
                    <a:pt x="2036501" y="812800"/>
                  </a:moveTo>
                  <a:lnTo>
                    <a:pt x="2026149" y="812800"/>
                  </a:lnTo>
                  <a:lnTo>
                    <a:pt x="2027006" y="825500"/>
                  </a:lnTo>
                  <a:lnTo>
                    <a:pt x="2043833" y="825500"/>
                  </a:lnTo>
                  <a:lnTo>
                    <a:pt x="2036501" y="812800"/>
                  </a:lnTo>
                  <a:close/>
                </a:path>
                <a:path w="4252594" h="1739900">
                  <a:moveTo>
                    <a:pt x="2057423" y="812800"/>
                  </a:moveTo>
                  <a:lnTo>
                    <a:pt x="2045958" y="812800"/>
                  </a:lnTo>
                  <a:lnTo>
                    <a:pt x="2054322" y="825500"/>
                  </a:lnTo>
                  <a:lnTo>
                    <a:pt x="2064881" y="825500"/>
                  </a:lnTo>
                  <a:lnTo>
                    <a:pt x="2057423" y="812800"/>
                  </a:lnTo>
                  <a:close/>
                </a:path>
                <a:path w="4252594" h="1739900">
                  <a:moveTo>
                    <a:pt x="1946128" y="800100"/>
                  </a:moveTo>
                  <a:lnTo>
                    <a:pt x="1911140" y="800100"/>
                  </a:lnTo>
                  <a:lnTo>
                    <a:pt x="1916107" y="812800"/>
                  </a:lnTo>
                  <a:lnTo>
                    <a:pt x="1952023" y="812800"/>
                  </a:lnTo>
                  <a:lnTo>
                    <a:pt x="1946128" y="800100"/>
                  </a:lnTo>
                  <a:close/>
                </a:path>
                <a:path w="4252594" h="1739900">
                  <a:moveTo>
                    <a:pt x="2033998" y="800100"/>
                  </a:moveTo>
                  <a:lnTo>
                    <a:pt x="1948400" y="800100"/>
                  </a:lnTo>
                  <a:lnTo>
                    <a:pt x="1958916" y="812800"/>
                  </a:lnTo>
                  <a:lnTo>
                    <a:pt x="2039572" y="812800"/>
                  </a:lnTo>
                  <a:lnTo>
                    <a:pt x="2033998" y="800100"/>
                  </a:lnTo>
                  <a:close/>
                </a:path>
                <a:path w="4252594" h="1739900">
                  <a:moveTo>
                    <a:pt x="1884319" y="787400"/>
                  </a:moveTo>
                  <a:lnTo>
                    <a:pt x="1870099" y="787400"/>
                  </a:lnTo>
                  <a:lnTo>
                    <a:pt x="1878301" y="800100"/>
                  </a:lnTo>
                  <a:lnTo>
                    <a:pt x="1887290" y="800100"/>
                  </a:lnTo>
                  <a:lnTo>
                    <a:pt x="1884319" y="787400"/>
                  </a:lnTo>
                  <a:close/>
                </a:path>
                <a:path w="4252594" h="1739900">
                  <a:moveTo>
                    <a:pt x="1891053" y="797989"/>
                  </a:moveTo>
                  <a:lnTo>
                    <a:pt x="1890839" y="800100"/>
                  </a:lnTo>
                  <a:lnTo>
                    <a:pt x="1892395" y="800100"/>
                  </a:lnTo>
                  <a:lnTo>
                    <a:pt x="1891053" y="797989"/>
                  </a:lnTo>
                  <a:close/>
                </a:path>
                <a:path w="4252594" h="1739900">
                  <a:moveTo>
                    <a:pt x="1982726" y="787400"/>
                  </a:moveTo>
                  <a:lnTo>
                    <a:pt x="1892123" y="787400"/>
                  </a:lnTo>
                  <a:lnTo>
                    <a:pt x="1908716" y="800100"/>
                  </a:lnTo>
                  <a:lnTo>
                    <a:pt x="1988075" y="800100"/>
                  </a:lnTo>
                  <a:lnTo>
                    <a:pt x="1982726" y="787400"/>
                  </a:lnTo>
                  <a:close/>
                </a:path>
                <a:path w="4252594" h="1739900">
                  <a:moveTo>
                    <a:pt x="1997225" y="787400"/>
                  </a:moveTo>
                  <a:lnTo>
                    <a:pt x="1984606" y="787400"/>
                  </a:lnTo>
                  <a:lnTo>
                    <a:pt x="1988075" y="800100"/>
                  </a:lnTo>
                  <a:lnTo>
                    <a:pt x="2012151" y="800100"/>
                  </a:lnTo>
                  <a:lnTo>
                    <a:pt x="1997225" y="787400"/>
                  </a:lnTo>
                  <a:close/>
                </a:path>
                <a:path w="4252594" h="1739900">
                  <a:moveTo>
                    <a:pt x="1892123" y="787400"/>
                  </a:moveTo>
                  <a:lnTo>
                    <a:pt x="1884319" y="787400"/>
                  </a:lnTo>
                  <a:lnTo>
                    <a:pt x="1891053" y="797989"/>
                  </a:lnTo>
                  <a:lnTo>
                    <a:pt x="1892123" y="787400"/>
                  </a:lnTo>
                  <a:close/>
                </a:path>
                <a:path w="4252594" h="1739900">
                  <a:moveTo>
                    <a:pt x="1860330" y="774700"/>
                  </a:moveTo>
                  <a:lnTo>
                    <a:pt x="1852470" y="774700"/>
                  </a:lnTo>
                  <a:lnTo>
                    <a:pt x="1857346" y="787400"/>
                  </a:lnTo>
                  <a:lnTo>
                    <a:pt x="1860330" y="774700"/>
                  </a:lnTo>
                  <a:close/>
                </a:path>
                <a:path w="4252594" h="1739900">
                  <a:moveTo>
                    <a:pt x="1923422" y="762000"/>
                  </a:moveTo>
                  <a:lnTo>
                    <a:pt x="1841026" y="762000"/>
                  </a:lnTo>
                  <a:lnTo>
                    <a:pt x="1864801" y="774700"/>
                  </a:lnTo>
                  <a:lnTo>
                    <a:pt x="1857515" y="787400"/>
                  </a:lnTo>
                  <a:lnTo>
                    <a:pt x="1913733" y="787400"/>
                  </a:lnTo>
                  <a:lnTo>
                    <a:pt x="1911007" y="774700"/>
                  </a:lnTo>
                  <a:lnTo>
                    <a:pt x="1925080" y="774700"/>
                  </a:lnTo>
                  <a:lnTo>
                    <a:pt x="1923422" y="762000"/>
                  </a:lnTo>
                  <a:close/>
                </a:path>
                <a:path w="4252594" h="1739900">
                  <a:moveTo>
                    <a:pt x="1939716" y="762000"/>
                  </a:moveTo>
                  <a:lnTo>
                    <a:pt x="1929551" y="774700"/>
                  </a:lnTo>
                  <a:lnTo>
                    <a:pt x="1927058" y="787400"/>
                  </a:lnTo>
                  <a:lnTo>
                    <a:pt x="1968059" y="787400"/>
                  </a:lnTo>
                  <a:lnTo>
                    <a:pt x="1961468" y="774700"/>
                  </a:lnTo>
                  <a:lnTo>
                    <a:pt x="1939716" y="762000"/>
                  </a:lnTo>
                  <a:close/>
                </a:path>
                <a:path w="4252594" h="1739900">
                  <a:moveTo>
                    <a:pt x="1817481" y="762000"/>
                  </a:moveTo>
                  <a:lnTo>
                    <a:pt x="1813525" y="762000"/>
                  </a:lnTo>
                  <a:lnTo>
                    <a:pt x="1817961" y="774700"/>
                  </a:lnTo>
                  <a:lnTo>
                    <a:pt x="1819120" y="774700"/>
                  </a:lnTo>
                  <a:lnTo>
                    <a:pt x="1817481" y="762000"/>
                  </a:lnTo>
                  <a:close/>
                </a:path>
                <a:path w="4252594" h="1739900">
                  <a:moveTo>
                    <a:pt x="1841026" y="762000"/>
                  </a:moveTo>
                  <a:lnTo>
                    <a:pt x="1826812" y="762000"/>
                  </a:lnTo>
                  <a:lnTo>
                    <a:pt x="1827620" y="774700"/>
                  </a:lnTo>
                  <a:lnTo>
                    <a:pt x="1835228" y="774700"/>
                  </a:lnTo>
                  <a:lnTo>
                    <a:pt x="1841026" y="762000"/>
                  </a:lnTo>
                  <a:close/>
                </a:path>
                <a:path w="4252594" h="1739900">
                  <a:moveTo>
                    <a:pt x="1770584" y="736600"/>
                  </a:moveTo>
                  <a:lnTo>
                    <a:pt x="1761621" y="736600"/>
                  </a:lnTo>
                  <a:lnTo>
                    <a:pt x="1765670" y="749300"/>
                  </a:lnTo>
                  <a:lnTo>
                    <a:pt x="1766448" y="762000"/>
                  </a:lnTo>
                  <a:lnTo>
                    <a:pt x="1774836" y="749300"/>
                  </a:lnTo>
                  <a:lnTo>
                    <a:pt x="1776010" y="749300"/>
                  </a:lnTo>
                  <a:lnTo>
                    <a:pt x="1770584" y="736600"/>
                  </a:lnTo>
                  <a:close/>
                </a:path>
                <a:path w="4252594" h="1739900">
                  <a:moveTo>
                    <a:pt x="1899847" y="749300"/>
                  </a:moveTo>
                  <a:lnTo>
                    <a:pt x="1801504" y="749300"/>
                  </a:lnTo>
                  <a:lnTo>
                    <a:pt x="1805606" y="762000"/>
                  </a:lnTo>
                  <a:lnTo>
                    <a:pt x="1906404" y="762000"/>
                  </a:lnTo>
                  <a:lnTo>
                    <a:pt x="1899847" y="749300"/>
                  </a:lnTo>
                  <a:close/>
                </a:path>
                <a:path w="4252594" h="1739900">
                  <a:moveTo>
                    <a:pt x="1735726" y="736600"/>
                  </a:moveTo>
                  <a:lnTo>
                    <a:pt x="1725316" y="736600"/>
                  </a:lnTo>
                  <a:lnTo>
                    <a:pt x="1731716" y="749300"/>
                  </a:lnTo>
                  <a:lnTo>
                    <a:pt x="1740263" y="749300"/>
                  </a:lnTo>
                  <a:lnTo>
                    <a:pt x="1735726" y="736600"/>
                  </a:lnTo>
                  <a:close/>
                </a:path>
                <a:path w="4252594" h="1739900">
                  <a:moveTo>
                    <a:pt x="1755357" y="736600"/>
                  </a:moveTo>
                  <a:lnTo>
                    <a:pt x="1741377" y="736600"/>
                  </a:lnTo>
                  <a:lnTo>
                    <a:pt x="1740263" y="749300"/>
                  </a:lnTo>
                  <a:lnTo>
                    <a:pt x="1747935" y="749300"/>
                  </a:lnTo>
                  <a:lnTo>
                    <a:pt x="1755357" y="736600"/>
                  </a:lnTo>
                  <a:close/>
                </a:path>
                <a:path w="4252594" h="1739900">
                  <a:moveTo>
                    <a:pt x="1759430" y="736600"/>
                  </a:moveTo>
                  <a:lnTo>
                    <a:pt x="1753328" y="749300"/>
                  </a:lnTo>
                  <a:lnTo>
                    <a:pt x="1760293" y="749300"/>
                  </a:lnTo>
                  <a:lnTo>
                    <a:pt x="1759430" y="736600"/>
                  </a:lnTo>
                  <a:close/>
                </a:path>
                <a:path w="4252594" h="1739900">
                  <a:moveTo>
                    <a:pt x="1865004" y="736600"/>
                  </a:moveTo>
                  <a:lnTo>
                    <a:pt x="1771177" y="736600"/>
                  </a:lnTo>
                  <a:lnTo>
                    <a:pt x="1776010" y="749300"/>
                  </a:lnTo>
                  <a:lnTo>
                    <a:pt x="1879387" y="749300"/>
                  </a:lnTo>
                  <a:lnTo>
                    <a:pt x="1878416" y="747255"/>
                  </a:lnTo>
                  <a:lnTo>
                    <a:pt x="1865004" y="736600"/>
                  </a:lnTo>
                  <a:close/>
                </a:path>
                <a:path w="4252594" h="1739900">
                  <a:moveTo>
                    <a:pt x="1879371" y="748014"/>
                  </a:moveTo>
                  <a:lnTo>
                    <a:pt x="1879387" y="749300"/>
                  </a:lnTo>
                  <a:lnTo>
                    <a:pt x="1880989" y="749300"/>
                  </a:lnTo>
                  <a:lnTo>
                    <a:pt x="1879371" y="748014"/>
                  </a:lnTo>
                  <a:close/>
                </a:path>
                <a:path w="4252594" h="1739900">
                  <a:moveTo>
                    <a:pt x="1879230" y="736600"/>
                  </a:moveTo>
                  <a:lnTo>
                    <a:pt x="1873355" y="736600"/>
                  </a:lnTo>
                  <a:lnTo>
                    <a:pt x="1878416" y="747255"/>
                  </a:lnTo>
                  <a:lnTo>
                    <a:pt x="1879371" y="748014"/>
                  </a:lnTo>
                  <a:lnTo>
                    <a:pt x="1879230" y="736600"/>
                  </a:lnTo>
                  <a:close/>
                </a:path>
                <a:path w="4252594" h="1739900">
                  <a:moveTo>
                    <a:pt x="1710913" y="723900"/>
                  </a:moveTo>
                  <a:lnTo>
                    <a:pt x="1706177" y="723900"/>
                  </a:lnTo>
                  <a:lnTo>
                    <a:pt x="1709602" y="736600"/>
                  </a:lnTo>
                  <a:lnTo>
                    <a:pt x="1710913" y="723900"/>
                  </a:lnTo>
                  <a:close/>
                </a:path>
                <a:path w="4252594" h="1739900">
                  <a:moveTo>
                    <a:pt x="1748453" y="685800"/>
                  </a:moveTo>
                  <a:lnTo>
                    <a:pt x="1733716" y="685800"/>
                  </a:lnTo>
                  <a:lnTo>
                    <a:pt x="1723993" y="694927"/>
                  </a:lnTo>
                  <a:lnTo>
                    <a:pt x="1724507" y="698500"/>
                  </a:lnTo>
                  <a:lnTo>
                    <a:pt x="1720355" y="711200"/>
                  </a:lnTo>
                  <a:lnTo>
                    <a:pt x="1713467" y="719157"/>
                  </a:lnTo>
                  <a:lnTo>
                    <a:pt x="1714410" y="723900"/>
                  </a:lnTo>
                  <a:lnTo>
                    <a:pt x="1719601" y="736600"/>
                  </a:lnTo>
                  <a:lnTo>
                    <a:pt x="1725153" y="724488"/>
                  </a:lnTo>
                  <a:lnTo>
                    <a:pt x="1724027" y="723900"/>
                  </a:lnTo>
                  <a:lnTo>
                    <a:pt x="1781861" y="723900"/>
                  </a:lnTo>
                  <a:lnTo>
                    <a:pt x="1768708" y="711200"/>
                  </a:lnTo>
                  <a:lnTo>
                    <a:pt x="1761547" y="711200"/>
                  </a:lnTo>
                  <a:lnTo>
                    <a:pt x="1758207" y="698500"/>
                  </a:lnTo>
                  <a:lnTo>
                    <a:pt x="1748453" y="685800"/>
                  </a:lnTo>
                  <a:close/>
                </a:path>
                <a:path w="4252594" h="1739900">
                  <a:moveTo>
                    <a:pt x="1725377" y="724604"/>
                  </a:moveTo>
                  <a:lnTo>
                    <a:pt x="1724597" y="736600"/>
                  </a:lnTo>
                  <a:lnTo>
                    <a:pt x="1748354" y="736600"/>
                  </a:lnTo>
                  <a:lnTo>
                    <a:pt x="1725377" y="724604"/>
                  </a:lnTo>
                  <a:close/>
                </a:path>
                <a:path w="4252594" h="1739900">
                  <a:moveTo>
                    <a:pt x="1839682" y="723900"/>
                  </a:moveTo>
                  <a:lnTo>
                    <a:pt x="1750760" y="723900"/>
                  </a:lnTo>
                  <a:lnTo>
                    <a:pt x="1764542" y="736600"/>
                  </a:lnTo>
                  <a:lnTo>
                    <a:pt x="1845444" y="736600"/>
                  </a:lnTo>
                  <a:lnTo>
                    <a:pt x="1839682" y="723900"/>
                  </a:lnTo>
                  <a:close/>
                </a:path>
                <a:path w="4252594" h="1739900">
                  <a:moveTo>
                    <a:pt x="1725423" y="723900"/>
                  </a:moveTo>
                  <a:lnTo>
                    <a:pt x="1725153" y="724488"/>
                  </a:lnTo>
                  <a:lnTo>
                    <a:pt x="1725377" y="724604"/>
                  </a:lnTo>
                  <a:lnTo>
                    <a:pt x="1725423" y="723900"/>
                  </a:lnTo>
                  <a:close/>
                </a:path>
                <a:path w="4252594" h="1739900">
                  <a:moveTo>
                    <a:pt x="1711885" y="711200"/>
                  </a:moveTo>
                  <a:lnTo>
                    <a:pt x="1680996" y="711200"/>
                  </a:lnTo>
                  <a:lnTo>
                    <a:pt x="1689178" y="723900"/>
                  </a:lnTo>
                  <a:lnTo>
                    <a:pt x="1709362" y="723900"/>
                  </a:lnTo>
                  <a:lnTo>
                    <a:pt x="1713467" y="719157"/>
                  </a:lnTo>
                  <a:lnTo>
                    <a:pt x="1711885" y="711200"/>
                  </a:lnTo>
                  <a:close/>
                </a:path>
                <a:path w="4252594" h="1739900">
                  <a:moveTo>
                    <a:pt x="1797126" y="711200"/>
                  </a:moveTo>
                  <a:lnTo>
                    <a:pt x="1786862" y="711200"/>
                  </a:lnTo>
                  <a:lnTo>
                    <a:pt x="1781861" y="723900"/>
                  </a:lnTo>
                  <a:lnTo>
                    <a:pt x="1806656" y="723900"/>
                  </a:lnTo>
                  <a:lnTo>
                    <a:pt x="1797126" y="711200"/>
                  </a:lnTo>
                  <a:close/>
                </a:path>
                <a:path w="4252594" h="1739900">
                  <a:moveTo>
                    <a:pt x="1723993" y="694927"/>
                  </a:moveTo>
                  <a:lnTo>
                    <a:pt x="1720188" y="698500"/>
                  </a:lnTo>
                  <a:lnTo>
                    <a:pt x="1714062" y="711200"/>
                  </a:lnTo>
                  <a:lnTo>
                    <a:pt x="1711885" y="711200"/>
                  </a:lnTo>
                  <a:lnTo>
                    <a:pt x="1713467" y="719157"/>
                  </a:lnTo>
                  <a:lnTo>
                    <a:pt x="1720355" y="711200"/>
                  </a:lnTo>
                  <a:lnTo>
                    <a:pt x="1724507" y="698500"/>
                  </a:lnTo>
                  <a:lnTo>
                    <a:pt x="1723993" y="694927"/>
                  </a:lnTo>
                  <a:close/>
                </a:path>
                <a:path w="4252594" h="1739900">
                  <a:moveTo>
                    <a:pt x="1653854" y="685800"/>
                  </a:moveTo>
                  <a:lnTo>
                    <a:pt x="1629553" y="685800"/>
                  </a:lnTo>
                  <a:lnTo>
                    <a:pt x="1642296" y="698500"/>
                  </a:lnTo>
                  <a:lnTo>
                    <a:pt x="1652473" y="711200"/>
                  </a:lnTo>
                  <a:lnTo>
                    <a:pt x="1657182" y="705030"/>
                  </a:lnTo>
                  <a:lnTo>
                    <a:pt x="1649465" y="698500"/>
                  </a:lnTo>
                  <a:lnTo>
                    <a:pt x="1646980" y="698500"/>
                  </a:lnTo>
                  <a:lnTo>
                    <a:pt x="1653854" y="685800"/>
                  </a:lnTo>
                  <a:close/>
                </a:path>
                <a:path w="4252594" h="1739900">
                  <a:moveTo>
                    <a:pt x="1660545" y="700623"/>
                  </a:moveTo>
                  <a:lnTo>
                    <a:pt x="1657182" y="705030"/>
                  </a:lnTo>
                  <a:lnTo>
                    <a:pt x="1664472" y="711200"/>
                  </a:lnTo>
                  <a:lnTo>
                    <a:pt x="1672862" y="711200"/>
                  </a:lnTo>
                  <a:lnTo>
                    <a:pt x="1660545" y="700623"/>
                  </a:lnTo>
                  <a:close/>
                </a:path>
                <a:path w="4252594" h="1739900">
                  <a:moveTo>
                    <a:pt x="1722679" y="685800"/>
                  </a:moveTo>
                  <a:lnTo>
                    <a:pt x="1653854" y="685800"/>
                  </a:lnTo>
                  <a:lnTo>
                    <a:pt x="1647593" y="698500"/>
                  </a:lnTo>
                  <a:lnTo>
                    <a:pt x="1677539" y="698500"/>
                  </a:lnTo>
                  <a:lnTo>
                    <a:pt x="1690314" y="711200"/>
                  </a:lnTo>
                  <a:lnTo>
                    <a:pt x="1714062" y="711200"/>
                  </a:lnTo>
                  <a:lnTo>
                    <a:pt x="1720188" y="698500"/>
                  </a:lnTo>
                  <a:lnTo>
                    <a:pt x="1723993" y="694927"/>
                  </a:lnTo>
                  <a:lnTo>
                    <a:pt x="1722679" y="685800"/>
                  </a:lnTo>
                  <a:close/>
                </a:path>
                <a:path w="4252594" h="1739900">
                  <a:moveTo>
                    <a:pt x="1771128" y="698500"/>
                  </a:moveTo>
                  <a:lnTo>
                    <a:pt x="1767432" y="698500"/>
                  </a:lnTo>
                  <a:lnTo>
                    <a:pt x="1761547" y="711200"/>
                  </a:lnTo>
                  <a:lnTo>
                    <a:pt x="1780253" y="711200"/>
                  </a:lnTo>
                  <a:lnTo>
                    <a:pt x="1771128" y="698500"/>
                  </a:lnTo>
                  <a:close/>
                </a:path>
                <a:path w="4252594" h="1739900">
                  <a:moveTo>
                    <a:pt x="1662166" y="698500"/>
                  </a:moveTo>
                  <a:lnTo>
                    <a:pt x="1658071" y="698500"/>
                  </a:lnTo>
                  <a:lnTo>
                    <a:pt x="1660545" y="700623"/>
                  </a:lnTo>
                  <a:lnTo>
                    <a:pt x="1662166" y="698500"/>
                  </a:lnTo>
                  <a:close/>
                </a:path>
                <a:path w="4252594" h="1739900">
                  <a:moveTo>
                    <a:pt x="1711928" y="673100"/>
                  </a:moveTo>
                  <a:lnTo>
                    <a:pt x="1604633" y="673100"/>
                  </a:lnTo>
                  <a:lnTo>
                    <a:pt x="1616149" y="685800"/>
                  </a:lnTo>
                  <a:lnTo>
                    <a:pt x="1723139" y="685800"/>
                  </a:lnTo>
                  <a:lnTo>
                    <a:pt x="1711928" y="673100"/>
                  </a:lnTo>
                  <a:close/>
                </a:path>
                <a:path w="4252594" h="1739900">
                  <a:moveTo>
                    <a:pt x="1565886" y="660400"/>
                  </a:moveTo>
                  <a:lnTo>
                    <a:pt x="1562444" y="660400"/>
                  </a:lnTo>
                  <a:lnTo>
                    <a:pt x="1571602" y="673100"/>
                  </a:lnTo>
                  <a:lnTo>
                    <a:pt x="1570780" y="667035"/>
                  </a:lnTo>
                  <a:lnTo>
                    <a:pt x="1565886" y="660400"/>
                  </a:lnTo>
                  <a:close/>
                </a:path>
                <a:path w="4252594" h="1739900">
                  <a:moveTo>
                    <a:pt x="1670512" y="660400"/>
                  </a:moveTo>
                  <a:lnTo>
                    <a:pt x="1569880" y="660400"/>
                  </a:lnTo>
                  <a:lnTo>
                    <a:pt x="1570780" y="667035"/>
                  </a:lnTo>
                  <a:lnTo>
                    <a:pt x="1575253" y="673100"/>
                  </a:lnTo>
                  <a:lnTo>
                    <a:pt x="1667990" y="673100"/>
                  </a:lnTo>
                  <a:lnTo>
                    <a:pt x="1670512" y="660400"/>
                  </a:lnTo>
                  <a:close/>
                </a:path>
                <a:path w="4252594" h="1739900">
                  <a:moveTo>
                    <a:pt x="1686857" y="660400"/>
                  </a:moveTo>
                  <a:lnTo>
                    <a:pt x="1672903" y="660400"/>
                  </a:lnTo>
                  <a:lnTo>
                    <a:pt x="1667990" y="673100"/>
                  </a:lnTo>
                  <a:lnTo>
                    <a:pt x="1696616" y="673100"/>
                  </a:lnTo>
                  <a:lnTo>
                    <a:pt x="1686857" y="660400"/>
                  </a:lnTo>
                  <a:close/>
                </a:path>
                <a:path w="4252594" h="1739900">
                  <a:moveTo>
                    <a:pt x="1530172" y="647700"/>
                  </a:moveTo>
                  <a:lnTo>
                    <a:pt x="1523879" y="647700"/>
                  </a:lnTo>
                  <a:lnTo>
                    <a:pt x="1526284" y="660400"/>
                  </a:lnTo>
                  <a:lnTo>
                    <a:pt x="1533513" y="660400"/>
                  </a:lnTo>
                  <a:lnTo>
                    <a:pt x="1530172" y="647700"/>
                  </a:lnTo>
                  <a:close/>
                </a:path>
                <a:path w="4252594" h="1739900">
                  <a:moveTo>
                    <a:pt x="1542632" y="647700"/>
                  </a:moveTo>
                  <a:lnTo>
                    <a:pt x="1536461" y="647700"/>
                  </a:lnTo>
                  <a:lnTo>
                    <a:pt x="1536592" y="660400"/>
                  </a:lnTo>
                  <a:lnTo>
                    <a:pt x="1546475" y="660400"/>
                  </a:lnTo>
                  <a:lnTo>
                    <a:pt x="1542632" y="647700"/>
                  </a:lnTo>
                  <a:close/>
                </a:path>
                <a:path w="4252594" h="1739900">
                  <a:moveTo>
                    <a:pt x="1644277" y="647700"/>
                  </a:moveTo>
                  <a:lnTo>
                    <a:pt x="1548454" y="647700"/>
                  </a:lnTo>
                  <a:lnTo>
                    <a:pt x="1553287" y="660400"/>
                  </a:lnTo>
                  <a:lnTo>
                    <a:pt x="1647190" y="660400"/>
                  </a:lnTo>
                  <a:lnTo>
                    <a:pt x="1644277" y="647700"/>
                  </a:lnTo>
                  <a:close/>
                </a:path>
                <a:path w="4252594" h="1739900">
                  <a:moveTo>
                    <a:pt x="1494438" y="635000"/>
                  </a:moveTo>
                  <a:lnTo>
                    <a:pt x="1490760" y="635000"/>
                  </a:lnTo>
                  <a:lnTo>
                    <a:pt x="1494929" y="647700"/>
                  </a:lnTo>
                  <a:lnTo>
                    <a:pt x="1494438" y="635000"/>
                  </a:lnTo>
                  <a:close/>
                </a:path>
                <a:path w="4252594" h="1739900">
                  <a:moveTo>
                    <a:pt x="1575136" y="635000"/>
                  </a:moveTo>
                  <a:lnTo>
                    <a:pt x="1506267" y="635000"/>
                  </a:lnTo>
                  <a:lnTo>
                    <a:pt x="1514201" y="647700"/>
                  </a:lnTo>
                  <a:lnTo>
                    <a:pt x="1581888" y="647700"/>
                  </a:lnTo>
                  <a:lnTo>
                    <a:pt x="1575136" y="635000"/>
                  </a:lnTo>
                  <a:close/>
                </a:path>
                <a:path w="4252594" h="1739900">
                  <a:moveTo>
                    <a:pt x="1624021" y="635000"/>
                  </a:moveTo>
                  <a:lnTo>
                    <a:pt x="1585802" y="635000"/>
                  </a:lnTo>
                  <a:lnTo>
                    <a:pt x="1587280" y="647700"/>
                  </a:lnTo>
                  <a:lnTo>
                    <a:pt x="1629792" y="647700"/>
                  </a:lnTo>
                  <a:lnTo>
                    <a:pt x="1624021" y="635000"/>
                  </a:lnTo>
                  <a:close/>
                </a:path>
                <a:path w="4252594" h="1739900">
                  <a:moveTo>
                    <a:pt x="1446414" y="609600"/>
                  </a:moveTo>
                  <a:lnTo>
                    <a:pt x="1442515" y="609600"/>
                  </a:lnTo>
                  <a:lnTo>
                    <a:pt x="1435512" y="617632"/>
                  </a:lnTo>
                  <a:lnTo>
                    <a:pt x="1441986" y="622300"/>
                  </a:lnTo>
                  <a:lnTo>
                    <a:pt x="1456523" y="635000"/>
                  </a:lnTo>
                  <a:lnTo>
                    <a:pt x="1450028" y="622300"/>
                  </a:lnTo>
                  <a:lnTo>
                    <a:pt x="1446206" y="622300"/>
                  </a:lnTo>
                  <a:lnTo>
                    <a:pt x="1446414" y="609600"/>
                  </a:lnTo>
                  <a:close/>
                </a:path>
                <a:path w="4252594" h="1739900">
                  <a:moveTo>
                    <a:pt x="1534151" y="609600"/>
                  </a:moveTo>
                  <a:lnTo>
                    <a:pt x="1459273" y="609600"/>
                  </a:lnTo>
                  <a:lnTo>
                    <a:pt x="1467922" y="622300"/>
                  </a:lnTo>
                  <a:lnTo>
                    <a:pt x="1472815" y="635000"/>
                  </a:lnTo>
                  <a:lnTo>
                    <a:pt x="1490083" y="635000"/>
                  </a:lnTo>
                  <a:lnTo>
                    <a:pt x="1493752" y="622300"/>
                  </a:lnTo>
                  <a:lnTo>
                    <a:pt x="1537711" y="622300"/>
                  </a:lnTo>
                  <a:lnTo>
                    <a:pt x="1534151" y="609600"/>
                  </a:lnTo>
                  <a:close/>
                </a:path>
                <a:path w="4252594" h="1739900">
                  <a:moveTo>
                    <a:pt x="1582443" y="622300"/>
                  </a:moveTo>
                  <a:lnTo>
                    <a:pt x="1498739" y="622300"/>
                  </a:lnTo>
                  <a:lnTo>
                    <a:pt x="1490083" y="635000"/>
                  </a:lnTo>
                  <a:lnTo>
                    <a:pt x="1593551" y="635000"/>
                  </a:lnTo>
                  <a:lnTo>
                    <a:pt x="1582443" y="622300"/>
                  </a:lnTo>
                  <a:close/>
                </a:path>
                <a:path w="4252594" h="1739900">
                  <a:moveTo>
                    <a:pt x="1430421" y="613961"/>
                  </a:moveTo>
                  <a:lnTo>
                    <a:pt x="1431442" y="622300"/>
                  </a:lnTo>
                  <a:lnTo>
                    <a:pt x="1435512" y="617632"/>
                  </a:lnTo>
                  <a:lnTo>
                    <a:pt x="1430421" y="613961"/>
                  </a:lnTo>
                  <a:close/>
                </a:path>
                <a:path w="4252594" h="1739900">
                  <a:moveTo>
                    <a:pt x="1459273" y="609600"/>
                  </a:moveTo>
                  <a:lnTo>
                    <a:pt x="1448514" y="609600"/>
                  </a:lnTo>
                  <a:lnTo>
                    <a:pt x="1446206" y="622300"/>
                  </a:lnTo>
                  <a:lnTo>
                    <a:pt x="1450028" y="622300"/>
                  </a:lnTo>
                  <a:lnTo>
                    <a:pt x="1459273" y="609600"/>
                  </a:lnTo>
                  <a:close/>
                </a:path>
                <a:path w="4252594" h="1739900">
                  <a:moveTo>
                    <a:pt x="1549606" y="609600"/>
                  </a:moveTo>
                  <a:lnTo>
                    <a:pt x="1537177" y="609600"/>
                  </a:lnTo>
                  <a:lnTo>
                    <a:pt x="1537711" y="622300"/>
                  </a:lnTo>
                  <a:lnTo>
                    <a:pt x="1562371" y="622300"/>
                  </a:lnTo>
                  <a:lnTo>
                    <a:pt x="1549606" y="609600"/>
                  </a:lnTo>
                  <a:close/>
                </a:path>
                <a:path w="4252594" h="1739900">
                  <a:moveTo>
                    <a:pt x="1429887" y="609600"/>
                  </a:moveTo>
                  <a:lnTo>
                    <a:pt x="1424372" y="609600"/>
                  </a:lnTo>
                  <a:lnTo>
                    <a:pt x="1430421" y="613961"/>
                  </a:lnTo>
                  <a:lnTo>
                    <a:pt x="1429887" y="609600"/>
                  </a:lnTo>
                  <a:close/>
                </a:path>
                <a:path w="4252594" h="1739900">
                  <a:moveTo>
                    <a:pt x="1396113" y="596900"/>
                  </a:moveTo>
                  <a:lnTo>
                    <a:pt x="1395795" y="596900"/>
                  </a:lnTo>
                  <a:lnTo>
                    <a:pt x="1395924" y="609600"/>
                  </a:lnTo>
                  <a:lnTo>
                    <a:pt x="1396113" y="596900"/>
                  </a:lnTo>
                  <a:close/>
                </a:path>
                <a:path w="4252594" h="1739900">
                  <a:moveTo>
                    <a:pt x="1515366" y="596900"/>
                  </a:moveTo>
                  <a:lnTo>
                    <a:pt x="1422041" y="596900"/>
                  </a:lnTo>
                  <a:lnTo>
                    <a:pt x="1438600" y="609600"/>
                  </a:lnTo>
                  <a:lnTo>
                    <a:pt x="1523019" y="609600"/>
                  </a:lnTo>
                  <a:lnTo>
                    <a:pt x="1515366" y="596900"/>
                  </a:lnTo>
                  <a:close/>
                </a:path>
                <a:path w="4252594" h="1739900">
                  <a:moveTo>
                    <a:pt x="1526970" y="596900"/>
                  </a:moveTo>
                  <a:lnTo>
                    <a:pt x="1522445" y="596900"/>
                  </a:lnTo>
                  <a:lnTo>
                    <a:pt x="1533652" y="609600"/>
                  </a:lnTo>
                  <a:lnTo>
                    <a:pt x="1535888" y="609600"/>
                  </a:lnTo>
                  <a:lnTo>
                    <a:pt x="1526970" y="596900"/>
                  </a:lnTo>
                  <a:close/>
                </a:path>
                <a:path w="4252594" h="1739900">
                  <a:moveTo>
                    <a:pt x="1492861" y="584200"/>
                  </a:moveTo>
                  <a:lnTo>
                    <a:pt x="1385241" y="584200"/>
                  </a:lnTo>
                  <a:lnTo>
                    <a:pt x="1384774" y="596900"/>
                  </a:lnTo>
                  <a:lnTo>
                    <a:pt x="1506000" y="596900"/>
                  </a:lnTo>
                  <a:lnTo>
                    <a:pt x="1492861" y="584200"/>
                  </a:lnTo>
                  <a:close/>
                </a:path>
                <a:path w="4252594" h="1739900">
                  <a:moveTo>
                    <a:pt x="1344314" y="571500"/>
                  </a:moveTo>
                  <a:lnTo>
                    <a:pt x="1326299" y="571500"/>
                  </a:lnTo>
                  <a:lnTo>
                    <a:pt x="1336362" y="584200"/>
                  </a:lnTo>
                  <a:lnTo>
                    <a:pt x="1344314" y="571500"/>
                  </a:lnTo>
                  <a:close/>
                </a:path>
                <a:path w="4252594" h="1739900">
                  <a:moveTo>
                    <a:pt x="1383482" y="571500"/>
                  </a:moveTo>
                  <a:lnTo>
                    <a:pt x="1358757" y="571500"/>
                  </a:lnTo>
                  <a:lnTo>
                    <a:pt x="1363745" y="584200"/>
                  </a:lnTo>
                  <a:lnTo>
                    <a:pt x="1387391" y="584200"/>
                  </a:lnTo>
                  <a:lnTo>
                    <a:pt x="1383482" y="571500"/>
                  </a:lnTo>
                  <a:close/>
                </a:path>
                <a:path w="4252594" h="1739900">
                  <a:moveTo>
                    <a:pt x="1447819" y="571500"/>
                  </a:moveTo>
                  <a:lnTo>
                    <a:pt x="1403255" y="571500"/>
                  </a:lnTo>
                  <a:lnTo>
                    <a:pt x="1399537" y="584200"/>
                  </a:lnTo>
                  <a:lnTo>
                    <a:pt x="1457684" y="584200"/>
                  </a:lnTo>
                  <a:lnTo>
                    <a:pt x="1447819" y="571500"/>
                  </a:lnTo>
                  <a:close/>
                </a:path>
                <a:path w="4252594" h="1739900">
                  <a:moveTo>
                    <a:pt x="1431937" y="558800"/>
                  </a:moveTo>
                  <a:lnTo>
                    <a:pt x="1336082" y="558800"/>
                  </a:lnTo>
                  <a:lnTo>
                    <a:pt x="1337262" y="571500"/>
                  </a:lnTo>
                  <a:lnTo>
                    <a:pt x="1447819" y="571500"/>
                  </a:lnTo>
                  <a:lnTo>
                    <a:pt x="1463299" y="584200"/>
                  </a:lnTo>
                  <a:lnTo>
                    <a:pt x="1450832" y="571500"/>
                  </a:lnTo>
                  <a:lnTo>
                    <a:pt x="1431937" y="558800"/>
                  </a:lnTo>
                  <a:close/>
                </a:path>
                <a:path w="4252594" h="1739900">
                  <a:moveTo>
                    <a:pt x="1336082" y="558800"/>
                  </a:moveTo>
                  <a:lnTo>
                    <a:pt x="1307573" y="558800"/>
                  </a:lnTo>
                  <a:lnTo>
                    <a:pt x="1313247" y="571500"/>
                  </a:lnTo>
                  <a:lnTo>
                    <a:pt x="1333225" y="571500"/>
                  </a:lnTo>
                  <a:lnTo>
                    <a:pt x="1336082" y="558800"/>
                  </a:lnTo>
                  <a:close/>
                </a:path>
                <a:path w="4252594" h="1739900">
                  <a:moveTo>
                    <a:pt x="1307099" y="546100"/>
                  </a:moveTo>
                  <a:lnTo>
                    <a:pt x="1284720" y="546100"/>
                  </a:lnTo>
                  <a:lnTo>
                    <a:pt x="1288907" y="558800"/>
                  </a:lnTo>
                  <a:lnTo>
                    <a:pt x="1307573" y="558800"/>
                  </a:lnTo>
                  <a:lnTo>
                    <a:pt x="1307099" y="546100"/>
                  </a:lnTo>
                  <a:close/>
                </a:path>
                <a:path w="4252594" h="1739900">
                  <a:moveTo>
                    <a:pt x="1315613" y="538185"/>
                  </a:moveTo>
                  <a:lnTo>
                    <a:pt x="1310990" y="546100"/>
                  </a:lnTo>
                  <a:lnTo>
                    <a:pt x="1307099" y="546100"/>
                  </a:lnTo>
                  <a:lnTo>
                    <a:pt x="1307573" y="558800"/>
                  </a:lnTo>
                  <a:lnTo>
                    <a:pt x="1313264" y="546100"/>
                  </a:lnTo>
                  <a:lnTo>
                    <a:pt x="1315613" y="538185"/>
                  </a:lnTo>
                  <a:close/>
                </a:path>
                <a:path w="4252594" h="1739900">
                  <a:moveTo>
                    <a:pt x="1322958" y="533400"/>
                  </a:moveTo>
                  <a:lnTo>
                    <a:pt x="1318409" y="533400"/>
                  </a:lnTo>
                  <a:lnTo>
                    <a:pt x="1315613" y="538185"/>
                  </a:lnTo>
                  <a:lnTo>
                    <a:pt x="1313264" y="546100"/>
                  </a:lnTo>
                  <a:lnTo>
                    <a:pt x="1307666" y="558800"/>
                  </a:lnTo>
                  <a:lnTo>
                    <a:pt x="1405181" y="558800"/>
                  </a:lnTo>
                  <a:lnTo>
                    <a:pt x="1403924" y="546100"/>
                  </a:lnTo>
                  <a:lnTo>
                    <a:pt x="1323575" y="546100"/>
                  </a:lnTo>
                  <a:lnTo>
                    <a:pt x="1322958" y="533400"/>
                  </a:lnTo>
                  <a:close/>
                </a:path>
                <a:path w="4252594" h="1739900">
                  <a:moveTo>
                    <a:pt x="1406615" y="546100"/>
                  </a:moveTo>
                  <a:lnTo>
                    <a:pt x="1405181" y="558800"/>
                  </a:lnTo>
                  <a:lnTo>
                    <a:pt x="1413901" y="558800"/>
                  </a:lnTo>
                  <a:lnTo>
                    <a:pt x="1406615" y="546100"/>
                  </a:lnTo>
                  <a:close/>
                </a:path>
                <a:path w="4252594" h="1739900">
                  <a:moveTo>
                    <a:pt x="1250433" y="533400"/>
                  </a:moveTo>
                  <a:lnTo>
                    <a:pt x="1228433" y="533400"/>
                  </a:lnTo>
                  <a:lnTo>
                    <a:pt x="1238050" y="546100"/>
                  </a:lnTo>
                  <a:lnTo>
                    <a:pt x="1244415" y="546100"/>
                  </a:lnTo>
                  <a:lnTo>
                    <a:pt x="1250433" y="533400"/>
                  </a:lnTo>
                  <a:close/>
                </a:path>
                <a:path w="4252594" h="1739900">
                  <a:moveTo>
                    <a:pt x="1270445" y="533400"/>
                  </a:moveTo>
                  <a:lnTo>
                    <a:pt x="1267405" y="533400"/>
                  </a:lnTo>
                  <a:lnTo>
                    <a:pt x="1256170" y="546100"/>
                  </a:lnTo>
                  <a:lnTo>
                    <a:pt x="1269133" y="546100"/>
                  </a:lnTo>
                  <a:lnTo>
                    <a:pt x="1270445" y="533400"/>
                  </a:lnTo>
                  <a:close/>
                </a:path>
                <a:path w="4252594" h="1739900">
                  <a:moveTo>
                    <a:pt x="1312367" y="508000"/>
                  </a:moveTo>
                  <a:lnTo>
                    <a:pt x="1214484" y="508000"/>
                  </a:lnTo>
                  <a:lnTo>
                    <a:pt x="1225314" y="520700"/>
                  </a:lnTo>
                  <a:lnTo>
                    <a:pt x="1235784" y="533400"/>
                  </a:lnTo>
                  <a:lnTo>
                    <a:pt x="1270445" y="533400"/>
                  </a:lnTo>
                  <a:lnTo>
                    <a:pt x="1277642" y="546100"/>
                  </a:lnTo>
                  <a:lnTo>
                    <a:pt x="1310990" y="546100"/>
                  </a:lnTo>
                  <a:lnTo>
                    <a:pt x="1315613" y="538185"/>
                  </a:lnTo>
                  <a:lnTo>
                    <a:pt x="1317034" y="533400"/>
                  </a:lnTo>
                  <a:lnTo>
                    <a:pt x="1313425" y="520700"/>
                  </a:lnTo>
                  <a:lnTo>
                    <a:pt x="1312367" y="508000"/>
                  </a:lnTo>
                  <a:close/>
                </a:path>
                <a:path w="4252594" h="1739900">
                  <a:moveTo>
                    <a:pt x="1337367" y="520700"/>
                  </a:moveTo>
                  <a:lnTo>
                    <a:pt x="1323283" y="520700"/>
                  </a:lnTo>
                  <a:lnTo>
                    <a:pt x="1327383" y="533400"/>
                  </a:lnTo>
                  <a:lnTo>
                    <a:pt x="1323853" y="546100"/>
                  </a:lnTo>
                  <a:lnTo>
                    <a:pt x="1370437" y="546100"/>
                  </a:lnTo>
                  <a:lnTo>
                    <a:pt x="1357465" y="533400"/>
                  </a:lnTo>
                  <a:lnTo>
                    <a:pt x="1336607" y="533400"/>
                  </a:lnTo>
                  <a:lnTo>
                    <a:pt x="1337367" y="520700"/>
                  </a:lnTo>
                  <a:close/>
                </a:path>
                <a:path w="4252594" h="1739900">
                  <a:moveTo>
                    <a:pt x="1178570" y="508000"/>
                  </a:moveTo>
                  <a:lnTo>
                    <a:pt x="1180602" y="520700"/>
                  </a:lnTo>
                  <a:lnTo>
                    <a:pt x="1185785" y="520700"/>
                  </a:lnTo>
                  <a:lnTo>
                    <a:pt x="1178570" y="508000"/>
                  </a:lnTo>
                  <a:close/>
                </a:path>
                <a:path w="4252594" h="1739900">
                  <a:moveTo>
                    <a:pt x="1207533" y="508000"/>
                  </a:moveTo>
                  <a:lnTo>
                    <a:pt x="1203999" y="508000"/>
                  </a:lnTo>
                  <a:lnTo>
                    <a:pt x="1207542" y="520700"/>
                  </a:lnTo>
                  <a:lnTo>
                    <a:pt x="1207533" y="508000"/>
                  </a:lnTo>
                  <a:close/>
                </a:path>
                <a:path w="4252594" h="1739900">
                  <a:moveTo>
                    <a:pt x="1241237" y="495300"/>
                  </a:moveTo>
                  <a:lnTo>
                    <a:pt x="1151889" y="495300"/>
                  </a:lnTo>
                  <a:lnTo>
                    <a:pt x="1155546" y="508000"/>
                  </a:lnTo>
                  <a:lnTo>
                    <a:pt x="1235155" y="508000"/>
                  </a:lnTo>
                  <a:lnTo>
                    <a:pt x="1241237" y="495300"/>
                  </a:lnTo>
                  <a:close/>
                </a:path>
                <a:path w="4252594" h="1739900">
                  <a:moveTo>
                    <a:pt x="1263290" y="495300"/>
                  </a:moveTo>
                  <a:lnTo>
                    <a:pt x="1243268" y="495300"/>
                  </a:lnTo>
                  <a:lnTo>
                    <a:pt x="1252518" y="508000"/>
                  </a:lnTo>
                  <a:lnTo>
                    <a:pt x="1272674" y="508000"/>
                  </a:lnTo>
                  <a:lnTo>
                    <a:pt x="1263290" y="495300"/>
                  </a:lnTo>
                  <a:close/>
                </a:path>
                <a:path w="4252594" h="1739900">
                  <a:moveTo>
                    <a:pt x="1280813" y="495300"/>
                  </a:moveTo>
                  <a:lnTo>
                    <a:pt x="1272473" y="495300"/>
                  </a:lnTo>
                  <a:lnTo>
                    <a:pt x="1274570" y="508000"/>
                  </a:lnTo>
                  <a:lnTo>
                    <a:pt x="1288093" y="508000"/>
                  </a:lnTo>
                  <a:lnTo>
                    <a:pt x="1280813" y="495300"/>
                  </a:lnTo>
                  <a:close/>
                </a:path>
                <a:path w="4252594" h="1739900">
                  <a:moveTo>
                    <a:pt x="1127577" y="482600"/>
                  </a:moveTo>
                  <a:lnTo>
                    <a:pt x="1126673" y="482600"/>
                  </a:lnTo>
                  <a:lnTo>
                    <a:pt x="1124694" y="495300"/>
                  </a:lnTo>
                  <a:lnTo>
                    <a:pt x="1127713" y="495300"/>
                  </a:lnTo>
                  <a:lnTo>
                    <a:pt x="1127577" y="482600"/>
                  </a:lnTo>
                  <a:close/>
                </a:path>
                <a:path w="4252594" h="1739900">
                  <a:moveTo>
                    <a:pt x="1145833" y="482600"/>
                  </a:moveTo>
                  <a:lnTo>
                    <a:pt x="1127577" y="482600"/>
                  </a:lnTo>
                  <a:lnTo>
                    <a:pt x="1127713" y="495300"/>
                  </a:lnTo>
                  <a:lnTo>
                    <a:pt x="1140247" y="495300"/>
                  </a:lnTo>
                  <a:lnTo>
                    <a:pt x="1145833" y="482600"/>
                  </a:lnTo>
                  <a:close/>
                </a:path>
                <a:path w="4252594" h="1739900">
                  <a:moveTo>
                    <a:pt x="1212053" y="482600"/>
                  </a:moveTo>
                  <a:lnTo>
                    <a:pt x="1145833" y="482600"/>
                  </a:lnTo>
                  <a:lnTo>
                    <a:pt x="1163597" y="495300"/>
                  </a:lnTo>
                  <a:lnTo>
                    <a:pt x="1210737" y="495300"/>
                  </a:lnTo>
                  <a:lnTo>
                    <a:pt x="1212053" y="482600"/>
                  </a:lnTo>
                  <a:close/>
                </a:path>
                <a:path w="4252594" h="1739900">
                  <a:moveTo>
                    <a:pt x="1225447" y="482600"/>
                  </a:moveTo>
                  <a:lnTo>
                    <a:pt x="1212053" y="482600"/>
                  </a:lnTo>
                  <a:lnTo>
                    <a:pt x="1215088" y="495300"/>
                  </a:lnTo>
                  <a:lnTo>
                    <a:pt x="1232779" y="495300"/>
                  </a:lnTo>
                  <a:lnTo>
                    <a:pt x="1225447" y="482600"/>
                  </a:lnTo>
                  <a:close/>
                </a:path>
                <a:path w="4252594" h="1739900">
                  <a:moveTo>
                    <a:pt x="1246369" y="482600"/>
                  </a:moveTo>
                  <a:lnTo>
                    <a:pt x="1225447" y="482600"/>
                  </a:lnTo>
                  <a:lnTo>
                    <a:pt x="1234904" y="495300"/>
                  </a:lnTo>
                  <a:lnTo>
                    <a:pt x="1253825" y="495300"/>
                  </a:lnTo>
                  <a:lnTo>
                    <a:pt x="1246369" y="482600"/>
                  </a:lnTo>
                  <a:close/>
                </a:path>
                <a:path w="4252594" h="1739900">
                  <a:moveTo>
                    <a:pt x="1112685" y="469900"/>
                  </a:moveTo>
                  <a:lnTo>
                    <a:pt x="1094988" y="469900"/>
                  </a:lnTo>
                  <a:lnTo>
                    <a:pt x="1100082" y="482600"/>
                  </a:lnTo>
                  <a:lnTo>
                    <a:pt x="1115562" y="482600"/>
                  </a:lnTo>
                  <a:lnTo>
                    <a:pt x="1112685" y="469900"/>
                  </a:lnTo>
                  <a:close/>
                </a:path>
                <a:path w="4252594" h="1739900">
                  <a:moveTo>
                    <a:pt x="1137346" y="469900"/>
                  </a:moveTo>
                  <a:lnTo>
                    <a:pt x="1113165" y="469900"/>
                  </a:lnTo>
                  <a:lnTo>
                    <a:pt x="1119399" y="482600"/>
                  </a:lnTo>
                  <a:lnTo>
                    <a:pt x="1135064" y="482600"/>
                  </a:lnTo>
                  <a:lnTo>
                    <a:pt x="1137346" y="469900"/>
                  </a:lnTo>
                  <a:close/>
                </a:path>
                <a:path w="4252594" h="1739900">
                  <a:moveTo>
                    <a:pt x="1204549" y="469900"/>
                  </a:moveTo>
                  <a:lnTo>
                    <a:pt x="1137346" y="469900"/>
                  </a:lnTo>
                  <a:lnTo>
                    <a:pt x="1147858" y="482600"/>
                  </a:lnTo>
                  <a:lnTo>
                    <a:pt x="1222944" y="482600"/>
                  </a:lnTo>
                  <a:lnTo>
                    <a:pt x="1204549" y="469900"/>
                  </a:lnTo>
                  <a:close/>
                </a:path>
                <a:path w="4252594" h="1739900">
                  <a:moveTo>
                    <a:pt x="1081067" y="457200"/>
                  </a:moveTo>
                  <a:lnTo>
                    <a:pt x="1061807" y="457200"/>
                  </a:lnTo>
                  <a:lnTo>
                    <a:pt x="1059045" y="469900"/>
                  </a:lnTo>
                  <a:lnTo>
                    <a:pt x="1079781" y="469900"/>
                  </a:lnTo>
                  <a:lnTo>
                    <a:pt x="1081067" y="457200"/>
                  </a:lnTo>
                  <a:close/>
                </a:path>
                <a:path w="4252594" h="1739900">
                  <a:moveTo>
                    <a:pt x="1164542" y="457200"/>
                  </a:moveTo>
                  <a:lnTo>
                    <a:pt x="1081067" y="457200"/>
                  </a:lnTo>
                  <a:lnTo>
                    <a:pt x="1097662" y="469900"/>
                  </a:lnTo>
                  <a:lnTo>
                    <a:pt x="1171668" y="469900"/>
                  </a:lnTo>
                  <a:lnTo>
                    <a:pt x="1164542" y="457200"/>
                  </a:lnTo>
                  <a:close/>
                </a:path>
                <a:path w="4252594" h="1739900">
                  <a:moveTo>
                    <a:pt x="1186171" y="457200"/>
                  </a:moveTo>
                  <a:lnTo>
                    <a:pt x="1173552" y="457200"/>
                  </a:lnTo>
                  <a:lnTo>
                    <a:pt x="1177021" y="469900"/>
                  </a:lnTo>
                  <a:lnTo>
                    <a:pt x="1201097" y="469900"/>
                  </a:lnTo>
                  <a:lnTo>
                    <a:pt x="1186171" y="457200"/>
                  </a:lnTo>
                  <a:close/>
                </a:path>
                <a:path w="4252594" h="1739900">
                  <a:moveTo>
                    <a:pt x="1102491" y="444500"/>
                  </a:moveTo>
                  <a:lnTo>
                    <a:pt x="1029970" y="444500"/>
                  </a:lnTo>
                  <a:lnTo>
                    <a:pt x="1053747" y="457200"/>
                  </a:lnTo>
                  <a:lnTo>
                    <a:pt x="1099948" y="457200"/>
                  </a:lnTo>
                  <a:lnTo>
                    <a:pt x="1102491" y="444500"/>
                  </a:lnTo>
                  <a:close/>
                </a:path>
                <a:path w="4252594" h="1739900">
                  <a:moveTo>
                    <a:pt x="1112363" y="431800"/>
                  </a:moveTo>
                  <a:lnTo>
                    <a:pt x="996897" y="431800"/>
                  </a:lnTo>
                  <a:lnTo>
                    <a:pt x="1015759" y="444500"/>
                  </a:lnTo>
                  <a:lnTo>
                    <a:pt x="1103714" y="444500"/>
                  </a:lnTo>
                  <a:lnTo>
                    <a:pt x="1111364" y="457200"/>
                  </a:lnTo>
                  <a:lnTo>
                    <a:pt x="1114025" y="444500"/>
                  </a:lnTo>
                  <a:lnTo>
                    <a:pt x="1112363" y="431800"/>
                  </a:lnTo>
                  <a:close/>
                </a:path>
                <a:path w="4252594" h="1739900">
                  <a:moveTo>
                    <a:pt x="1128662" y="444500"/>
                  </a:moveTo>
                  <a:lnTo>
                    <a:pt x="1118496" y="444500"/>
                  </a:lnTo>
                  <a:lnTo>
                    <a:pt x="1116000" y="457200"/>
                  </a:lnTo>
                  <a:lnTo>
                    <a:pt x="1150414" y="457200"/>
                  </a:lnTo>
                  <a:lnTo>
                    <a:pt x="1128662" y="444500"/>
                  </a:lnTo>
                  <a:close/>
                </a:path>
                <a:path w="4252594" h="1739900">
                  <a:moveTo>
                    <a:pt x="966541" y="419100"/>
                  </a:moveTo>
                  <a:lnTo>
                    <a:pt x="954616" y="419100"/>
                  </a:lnTo>
                  <a:lnTo>
                    <a:pt x="955394" y="431800"/>
                  </a:lnTo>
                  <a:lnTo>
                    <a:pt x="963783" y="431800"/>
                  </a:lnTo>
                  <a:lnTo>
                    <a:pt x="966541" y="419100"/>
                  </a:lnTo>
                  <a:close/>
                </a:path>
                <a:path w="4252594" h="1739900">
                  <a:moveTo>
                    <a:pt x="973615" y="419895"/>
                  </a:moveTo>
                  <a:lnTo>
                    <a:pt x="976782" y="431800"/>
                  </a:lnTo>
                  <a:lnTo>
                    <a:pt x="977737" y="422809"/>
                  </a:lnTo>
                  <a:lnTo>
                    <a:pt x="973615" y="419895"/>
                  </a:lnTo>
                  <a:close/>
                </a:path>
                <a:path w="4252594" h="1739900">
                  <a:moveTo>
                    <a:pt x="1082087" y="419100"/>
                  </a:moveTo>
                  <a:lnTo>
                    <a:pt x="978131" y="419100"/>
                  </a:lnTo>
                  <a:lnTo>
                    <a:pt x="977737" y="422809"/>
                  </a:lnTo>
                  <a:lnTo>
                    <a:pt x="990450" y="431800"/>
                  </a:lnTo>
                  <a:lnTo>
                    <a:pt x="1088792" y="431800"/>
                  </a:lnTo>
                  <a:lnTo>
                    <a:pt x="1082087" y="419100"/>
                  </a:lnTo>
                  <a:close/>
                </a:path>
                <a:path w="4252594" h="1739900">
                  <a:moveTo>
                    <a:pt x="973404" y="419100"/>
                  </a:moveTo>
                  <a:lnTo>
                    <a:pt x="972491" y="419100"/>
                  </a:lnTo>
                  <a:lnTo>
                    <a:pt x="973615" y="419895"/>
                  </a:lnTo>
                  <a:lnTo>
                    <a:pt x="973404" y="419100"/>
                  </a:lnTo>
                  <a:close/>
                </a:path>
                <a:path w="4252594" h="1739900">
                  <a:moveTo>
                    <a:pt x="928611" y="406400"/>
                  </a:moveTo>
                  <a:lnTo>
                    <a:pt x="914262" y="406400"/>
                  </a:lnTo>
                  <a:lnTo>
                    <a:pt x="920662" y="419100"/>
                  </a:lnTo>
                  <a:lnTo>
                    <a:pt x="924672" y="419100"/>
                  </a:lnTo>
                  <a:lnTo>
                    <a:pt x="928611" y="406400"/>
                  </a:lnTo>
                  <a:close/>
                </a:path>
                <a:path w="4252594" h="1739900">
                  <a:moveTo>
                    <a:pt x="944303" y="406400"/>
                  </a:moveTo>
                  <a:lnTo>
                    <a:pt x="928611" y="406400"/>
                  </a:lnTo>
                  <a:lnTo>
                    <a:pt x="930323" y="419100"/>
                  </a:lnTo>
                  <a:lnTo>
                    <a:pt x="936881" y="419100"/>
                  </a:lnTo>
                  <a:lnTo>
                    <a:pt x="944303" y="406400"/>
                  </a:lnTo>
                  <a:close/>
                </a:path>
                <a:path w="4252594" h="1739900">
                  <a:moveTo>
                    <a:pt x="954993" y="406400"/>
                  </a:moveTo>
                  <a:lnTo>
                    <a:pt x="944303" y="406400"/>
                  </a:lnTo>
                  <a:lnTo>
                    <a:pt x="950567" y="419100"/>
                  </a:lnTo>
                  <a:lnTo>
                    <a:pt x="959530" y="419100"/>
                  </a:lnTo>
                  <a:lnTo>
                    <a:pt x="954993" y="406400"/>
                  </a:lnTo>
                  <a:close/>
                </a:path>
                <a:path w="4252594" h="1739900">
                  <a:moveTo>
                    <a:pt x="1034386" y="406400"/>
                  </a:moveTo>
                  <a:lnTo>
                    <a:pt x="960123" y="406400"/>
                  </a:lnTo>
                  <a:lnTo>
                    <a:pt x="964956" y="419100"/>
                  </a:lnTo>
                  <a:lnTo>
                    <a:pt x="1040952" y="419100"/>
                  </a:lnTo>
                  <a:lnTo>
                    <a:pt x="1034386" y="406400"/>
                  </a:lnTo>
                  <a:close/>
                </a:path>
                <a:path w="4252594" h="1739900">
                  <a:moveTo>
                    <a:pt x="1053950" y="406400"/>
                  </a:moveTo>
                  <a:lnTo>
                    <a:pt x="1046299" y="406400"/>
                  </a:lnTo>
                  <a:lnTo>
                    <a:pt x="1040952" y="419100"/>
                  </a:lnTo>
                  <a:lnTo>
                    <a:pt x="1068333" y="419100"/>
                  </a:lnTo>
                  <a:lnTo>
                    <a:pt x="1067362" y="417055"/>
                  </a:lnTo>
                  <a:lnTo>
                    <a:pt x="1053950" y="406400"/>
                  </a:lnTo>
                  <a:close/>
                </a:path>
                <a:path w="4252594" h="1739900">
                  <a:moveTo>
                    <a:pt x="1068317" y="417814"/>
                  </a:moveTo>
                  <a:lnTo>
                    <a:pt x="1068333" y="419100"/>
                  </a:lnTo>
                  <a:lnTo>
                    <a:pt x="1069935" y="419100"/>
                  </a:lnTo>
                  <a:lnTo>
                    <a:pt x="1068317" y="417814"/>
                  </a:lnTo>
                  <a:close/>
                </a:path>
                <a:path w="4252594" h="1739900">
                  <a:moveTo>
                    <a:pt x="1068176" y="406400"/>
                  </a:moveTo>
                  <a:lnTo>
                    <a:pt x="1062302" y="406400"/>
                  </a:lnTo>
                  <a:lnTo>
                    <a:pt x="1067362" y="417055"/>
                  </a:lnTo>
                  <a:lnTo>
                    <a:pt x="1068317" y="417814"/>
                  </a:lnTo>
                  <a:lnTo>
                    <a:pt x="1068176" y="406400"/>
                  </a:lnTo>
                  <a:close/>
                </a:path>
                <a:path w="4252594" h="1739900">
                  <a:moveTo>
                    <a:pt x="898796" y="393700"/>
                  </a:moveTo>
                  <a:lnTo>
                    <a:pt x="895124" y="393700"/>
                  </a:lnTo>
                  <a:lnTo>
                    <a:pt x="898543" y="406400"/>
                  </a:lnTo>
                  <a:lnTo>
                    <a:pt x="899851" y="406400"/>
                  </a:lnTo>
                  <a:lnTo>
                    <a:pt x="898796" y="393700"/>
                  </a:lnTo>
                  <a:close/>
                </a:path>
                <a:path w="4252594" h="1739900">
                  <a:moveTo>
                    <a:pt x="937390" y="355600"/>
                  </a:moveTo>
                  <a:lnTo>
                    <a:pt x="922657" y="368300"/>
                  </a:lnTo>
                  <a:lnTo>
                    <a:pt x="913453" y="368300"/>
                  </a:lnTo>
                  <a:lnTo>
                    <a:pt x="909301" y="381000"/>
                  </a:lnTo>
                  <a:lnTo>
                    <a:pt x="901454" y="390065"/>
                  </a:lnTo>
                  <a:lnTo>
                    <a:pt x="900831" y="393700"/>
                  </a:lnTo>
                  <a:lnTo>
                    <a:pt x="903356" y="406400"/>
                  </a:lnTo>
                  <a:lnTo>
                    <a:pt x="937290" y="406400"/>
                  </a:lnTo>
                  <a:lnTo>
                    <a:pt x="912966" y="393700"/>
                  </a:lnTo>
                  <a:lnTo>
                    <a:pt x="969498" y="393700"/>
                  </a:lnTo>
                  <a:lnTo>
                    <a:pt x="969477" y="392415"/>
                  </a:lnTo>
                  <a:lnTo>
                    <a:pt x="957654" y="381000"/>
                  </a:lnTo>
                  <a:lnTo>
                    <a:pt x="950494" y="381000"/>
                  </a:lnTo>
                  <a:lnTo>
                    <a:pt x="947143" y="368300"/>
                  </a:lnTo>
                  <a:lnTo>
                    <a:pt x="937390" y="355600"/>
                  </a:lnTo>
                  <a:close/>
                </a:path>
                <a:path w="4252594" h="1739900">
                  <a:moveTo>
                    <a:pt x="1021824" y="393700"/>
                  </a:moveTo>
                  <a:lnTo>
                    <a:pt x="922683" y="393700"/>
                  </a:lnTo>
                  <a:lnTo>
                    <a:pt x="939703" y="406400"/>
                  </a:lnTo>
                  <a:lnTo>
                    <a:pt x="1028627" y="406400"/>
                  </a:lnTo>
                  <a:lnTo>
                    <a:pt x="1021824" y="393700"/>
                  </a:lnTo>
                  <a:close/>
                </a:path>
                <a:path w="4252594" h="1739900">
                  <a:moveTo>
                    <a:pt x="909133" y="368300"/>
                  </a:moveTo>
                  <a:lnTo>
                    <a:pt x="851112" y="368300"/>
                  </a:lnTo>
                  <a:lnTo>
                    <a:pt x="866484" y="381000"/>
                  </a:lnTo>
                  <a:lnTo>
                    <a:pt x="874684" y="381000"/>
                  </a:lnTo>
                  <a:lnTo>
                    <a:pt x="865363" y="393700"/>
                  </a:lnTo>
                  <a:lnTo>
                    <a:pt x="898309" y="393700"/>
                  </a:lnTo>
                  <a:lnTo>
                    <a:pt x="901454" y="390065"/>
                  </a:lnTo>
                  <a:lnTo>
                    <a:pt x="903008" y="381000"/>
                  </a:lnTo>
                  <a:lnTo>
                    <a:pt x="909133" y="368300"/>
                  </a:lnTo>
                  <a:close/>
                </a:path>
                <a:path w="4252594" h="1739900">
                  <a:moveTo>
                    <a:pt x="969477" y="392415"/>
                  </a:moveTo>
                  <a:lnTo>
                    <a:pt x="969498" y="393700"/>
                  </a:lnTo>
                  <a:lnTo>
                    <a:pt x="970807" y="393700"/>
                  </a:lnTo>
                  <a:lnTo>
                    <a:pt x="969477" y="392415"/>
                  </a:lnTo>
                  <a:close/>
                </a:path>
                <a:path w="4252594" h="1739900">
                  <a:moveTo>
                    <a:pt x="986072" y="381000"/>
                  </a:moveTo>
                  <a:lnTo>
                    <a:pt x="980185" y="381000"/>
                  </a:lnTo>
                  <a:lnTo>
                    <a:pt x="975808" y="393700"/>
                  </a:lnTo>
                  <a:lnTo>
                    <a:pt x="995602" y="393700"/>
                  </a:lnTo>
                  <a:lnTo>
                    <a:pt x="986072" y="381000"/>
                  </a:lnTo>
                  <a:close/>
                </a:path>
                <a:path w="4252594" h="1739900">
                  <a:moveTo>
                    <a:pt x="913453" y="368300"/>
                  </a:moveTo>
                  <a:lnTo>
                    <a:pt x="909133" y="368300"/>
                  </a:lnTo>
                  <a:lnTo>
                    <a:pt x="903008" y="381000"/>
                  </a:lnTo>
                  <a:lnTo>
                    <a:pt x="901454" y="390065"/>
                  </a:lnTo>
                  <a:lnTo>
                    <a:pt x="909301" y="381000"/>
                  </a:lnTo>
                  <a:lnTo>
                    <a:pt x="913453" y="368300"/>
                  </a:lnTo>
                  <a:close/>
                </a:path>
                <a:path w="4252594" h="1739900">
                  <a:moveTo>
                    <a:pt x="911626" y="355600"/>
                  </a:moveTo>
                  <a:lnTo>
                    <a:pt x="818494" y="355600"/>
                  </a:lnTo>
                  <a:lnTo>
                    <a:pt x="831238" y="368300"/>
                  </a:lnTo>
                  <a:lnTo>
                    <a:pt x="841418" y="381000"/>
                  </a:lnTo>
                  <a:lnTo>
                    <a:pt x="846127" y="374829"/>
                  </a:lnTo>
                  <a:lnTo>
                    <a:pt x="838412" y="368300"/>
                  </a:lnTo>
                  <a:lnTo>
                    <a:pt x="913453" y="368300"/>
                  </a:lnTo>
                  <a:lnTo>
                    <a:pt x="911626" y="355600"/>
                  </a:lnTo>
                  <a:close/>
                </a:path>
                <a:path w="4252594" h="1739900">
                  <a:moveTo>
                    <a:pt x="849491" y="370423"/>
                  </a:moveTo>
                  <a:lnTo>
                    <a:pt x="846127" y="374829"/>
                  </a:lnTo>
                  <a:lnTo>
                    <a:pt x="853418" y="381000"/>
                  </a:lnTo>
                  <a:lnTo>
                    <a:pt x="861808" y="381000"/>
                  </a:lnTo>
                  <a:lnTo>
                    <a:pt x="849491" y="370423"/>
                  </a:lnTo>
                  <a:close/>
                </a:path>
                <a:path w="4252594" h="1739900">
                  <a:moveTo>
                    <a:pt x="952907" y="375790"/>
                  </a:moveTo>
                  <a:lnTo>
                    <a:pt x="950494" y="381000"/>
                  </a:lnTo>
                  <a:lnTo>
                    <a:pt x="955467" y="381000"/>
                  </a:lnTo>
                  <a:lnTo>
                    <a:pt x="952907" y="375790"/>
                  </a:lnTo>
                  <a:close/>
                </a:path>
                <a:path w="4252594" h="1739900">
                  <a:moveTo>
                    <a:pt x="960074" y="368300"/>
                  </a:moveTo>
                  <a:lnTo>
                    <a:pt x="956378" y="368300"/>
                  </a:lnTo>
                  <a:lnTo>
                    <a:pt x="955053" y="371159"/>
                  </a:lnTo>
                  <a:lnTo>
                    <a:pt x="955467" y="381000"/>
                  </a:lnTo>
                  <a:lnTo>
                    <a:pt x="969199" y="381000"/>
                  </a:lnTo>
                  <a:lnTo>
                    <a:pt x="960074" y="368300"/>
                  </a:lnTo>
                  <a:close/>
                </a:path>
                <a:path w="4252594" h="1739900">
                  <a:moveTo>
                    <a:pt x="954933" y="368300"/>
                  </a:moveTo>
                  <a:lnTo>
                    <a:pt x="949227" y="368300"/>
                  </a:lnTo>
                  <a:lnTo>
                    <a:pt x="952907" y="375790"/>
                  </a:lnTo>
                  <a:lnTo>
                    <a:pt x="955053" y="371159"/>
                  </a:lnTo>
                  <a:lnTo>
                    <a:pt x="954933" y="368300"/>
                  </a:lnTo>
                  <a:close/>
                </a:path>
                <a:path w="4252594" h="1739900">
                  <a:moveTo>
                    <a:pt x="851112" y="368300"/>
                  </a:moveTo>
                  <a:lnTo>
                    <a:pt x="847018" y="368300"/>
                  </a:lnTo>
                  <a:lnTo>
                    <a:pt x="849491" y="370423"/>
                  </a:lnTo>
                  <a:lnTo>
                    <a:pt x="851112" y="368300"/>
                  </a:lnTo>
                  <a:close/>
                </a:path>
                <a:path w="4252594" h="1739900">
                  <a:moveTo>
                    <a:pt x="780905" y="342900"/>
                  </a:moveTo>
                  <a:lnTo>
                    <a:pt x="772428" y="342900"/>
                  </a:lnTo>
                  <a:lnTo>
                    <a:pt x="778185" y="355600"/>
                  </a:lnTo>
                  <a:lnTo>
                    <a:pt x="780905" y="342900"/>
                  </a:lnTo>
                  <a:close/>
                </a:path>
                <a:path w="4252594" h="1739900">
                  <a:moveTo>
                    <a:pt x="877888" y="342900"/>
                  </a:moveTo>
                  <a:lnTo>
                    <a:pt x="793579" y="342900"/>
                  </a:lnTo>
                  <a:lnTo>
                    <a:pt x="805095" y="355600"/>
                  </a:lnTo>
                  <a:lnTo>
                    <a:pt x="886604" y="355600"/>
                  </a:lnTo>
                  <a:lnTo>
                    <a:pt x="877888" y="342900"/>
                  </a:lnTo>
                  <a:close/>
                </a:path>
                <a:path w="4252594" h="1739900">
                  <a:moveTo>
                    <a:pt x="748566" y="330200"/>
                  </a:moveTo>
                  <a:lnTo>
                    <a:pt x="728511" y="330200"/>
                  </a:lnTo>
                  <a:lnTo>
                    <a:pt x="742886" y="342900"/>
                  </a:lnTo>
                  <a:lnTo>
                    <a:pt x="748566" y="330200"/>
                  </a:lnTo>
                  <a:close/>
                </a:path>
                <a:path w="4252594" h="1739900">
                  <a:moveTo>
                    <a:pt x="753384" y="330200"/>
                  </a:moveTo>
                  <a:lnTo>
                    <a:pt x="751393" y="342900"/>
                  </a:lnTo>
                  <a:lnTo>
                    <a:pt x="758822" y="342900"/>
                  </a:lnTo>
                  <a:lnTo>
                    <a:pt x="753384" y="330200"/>
                  </a:lnTo>
                  <a:close/>
                </a:path>
                <a:path w="4252594" h="1739900">
                  <a:moveTo>
                    <a:pt x="833218" y="317500"/>
                  </a:moveTo>
                  <a:lnTo>
                    <a:pt x="737397" y="317500"/>
                  </a:lnTo>
                  <a:lnTo>
                    <a:pt x="742230" y="330200"/>
                  </a:lnTo>
                  <a:lnTo>
                    <a:pt x="754829" y="330200"/>
                  </a:lnTo>
                  <a:lnTo>
                    <a:pt x="764199" y="342900"/>
                  </a:lnTo>
                  <a:lnTo>
                    <a:pt x="837227" y="342900"/>
                  </a:lnTo>
                  <a:lnTo>
                    <a:pt x="836134" y="330200"/>
                  </a:lnTo>
                  <a:lnTo>
                    <a:pt x="833218" y="317500"/>
                  </a:lnTo>
                  <a:close/>
                </a:path>
                <a:path w="4252594" h="1739900">
                  <a:moveTo>
                    <a:pt x="859458" y="330200"/>
                  </a:moveTo>
                  <a:lnTo>
                    <a:pt x="846245" y="330200"/>
                  </a:lnTo>
                  <a:lnTo>
                    <a:pt x="837227" y="342900"/>
                  </a:lnTo>
                  <a:lnTo>
                    <a:pt x="856936" y="342900"/>
                  </a:lnTo>
                  <a:lnTo>
                    <a:pt x="859458" y="330200"/>
                  </a:lnTo>
                  <a:close/>
                </a:path>
                <a:path w="4252594" h="1739900">
                  <a:moveTo>
                    <a:pt x="861849" y="330200"/>
                  </a:moveTo>
                  <a:lnTo>
                    <a:pt x="856936" y="342900"/>
                  </a:lnTo>
                  <a:lnTo>
                    <a:pt x="875803" y="342900"/>
                  </a:lnTo>
                  <a:lnTo>
                    <a:pt x="861849" y="330200"/>
                  </a:lnTo>
                  <a:close/>
                </a:path>
                <a:path w="4252594" h="1739900">
                  <a:moveTo>
                    <a:pt x="696088" y="317500"/>
                  </a:moveTo>
                  <a:lnTo>
                    <a:pt x="694646" y="317500"/>
                  </a:lnTo>
                  <a:lnTo>
                    <a:pt x="700531" y="330200"/>
                  </a:lnTo>
                  <a:lnTo>
                    <a:pt x="696088" y="317500"/>
                  </a:lnTo>
                  <a:close/>
                </a:path>
                <a:path w="4252594" h="1739900">
                  <a:moveTo>
                    <a:pt x="731576" y="317500"/>
                  </a:moveTo>
                  <a:lnTo>
                    <a:pt x="712829" y="317500"/>
                  </a:lnTo>
                  <a:lnTo>
                    <a:pt x="715228" y="330200"/>
                  </a:lnTo>
                  <a:lnTo>
                    <a:pt x="735421" y="330200"/>
                  </a:lnTo>
                  <a:lnTo>
                    <a:pt x="731576" y="317500"/>
                  </a:lnTo>
                  <a:close/>
                </a:path>
                <a:path w="4252594" h="1739900">
                  <a:moveTo>
                    <a:pt x="683519" y="316409"/>
                  </a:moveTo>
                  <a:lnTo>
                    <a:pt x="683386" y="317500"/>
                  </a:lnTo>
                  <a:lnTo>
                    <a:pt x="683877" y="317500"/>
                  </a:lnTo>
                  <a:lnTo>
                    <a:pt x="683519" y="316409"/>
                  </a:lnTo>
                  <a:close/>
                </a:path>
                <a:path w="4252594" h="1739900">
                  <a:moveTo>
                    <a:pt x="700767" y="313688"/>
                  </a:moveTo>
                  <a:lnTo>
                    <a:pt x="700943" y="317500"/>
                  </a:lnTo>
                  <a:lnTo>
                    <a:pt x="702195" y="315975"/>
                  </a:lnTo>
                  <a:lnTo>
                    <a:pt x="700767" y="313688"/>
                  </a:lnTo>
                  <a:close/>
                </a:path>
                <a:path w="4252594" h="1739900">
                  <a:moveTo>
                    <a:pt x="758780" y="304800"/>
                  </a:moveTo>
                  <a:lnTo>
                    <a:pt x="711373" y="304800"/>
                  </a:lnTo>
                  <a:lnTo>
                    <a:pt x="702195" y="315975"/>
                  </a:lnTo>
                  <a:lnTo>
                    <a:pt x="703148" y="317500"/>
                  </a:lnTo>
                  <a:lnTo>
                    <a:pt x="764079" y="317500"/>
                  </a:lnTo>
                  <a:lnTo>
                    <a:pt x="758780" y="304800"/>
                  </a:lnTo>
                  <a:close/>
                </a:path>
                <a:path w="4252594" h="1739900">
                  <a:moveTo>
                    <a:pt x="807146" y="304800"/>
                  </a:moveTo>
                  <a:lnTo>
                    <a:pt x="774748" y="304800"/>
                  </a:lnTo>
                  <a:lnTo>
                    <a:pt x="776227" y="317500"/>
                  </a:lnTo>
                  <a:lnTo>
                    <a:pt x="812963" y="317500"/>
                  </a:lnTo>
                  <a:lnTo>
                    <a:pt x="807146" y="304800"/>
                  </a:lnTo>
                  <a:close/>
                </a:path>
                <a:path w="4252594" h="1739900">
                  <a:moveTo>
                    <a:pt x="684932" y="304800"/>
                  </a:moveTo>
                  <a:lnTo>
                    <a:pt x="679706" y="304800"/>
                  </a:lnTo>
                  <a:lnTo>
                    <a:pt x="683519" y="316409"/>
                  </a:lnTo>
                  <a:lnTo>
                    <a:pt x="684932" y="304800"/>
                  </a:lnTo>
                  <a:close/>
                </a:path>
                <a:path w="4252594" h="1739900">
                  <a:moveTo>
                    <a:pt x="700356" y="304800"/>
                  </a:moveTo>
                  <a:lnTo>
                    <a:pt x="695214" y="304800"/>
                  </a:lnTo>
                  <a:lnTo>
                    <a:pt x="700767" y="313688"/>
                  </a:lnTo>
                  <a:lnTo>
                    <a:pt x="700356" y="304800"/>
                  </a:lnTo>
                  <a:close/>
                </a:path>
                <a:path w="4252594" h="1739900">
                  <a:moveTo>
                    <a:pt x="638977" y="292100"/>
                  </a:moveTo>
                  <a:lnTo>
                    <a:pt x="630931" y="292100"/>
                  </a:lnTo>
                  <a:lnTo>
                    <a:pt x="645468" y="304800"/>
                  </a:lnTo>
                  <a:lnTo>
                    <a:pt x="638977" y="292100"/>
                  </a:lnTo>
                  <a:close/>
                </a:path>
                <a:path w="4252594" h="1739900">
                  <a:moveTo>
                    <a:pt x="682695" y="292100"/>
                  </a:moveTo>
                  <a:lnTo>
                    <a:pt x="656867" y="292100"/>
                  </a:lnTo>
                  <a:lnTo>
                    <a:pt x="661759" y="304800"/>
                  </a:lnTo>
                  <a:lnTo>
                    <a:pt x="679027" y="304800"/>
                  </a:lnTo>
                  <a:lnTo>
                    <a:pt x="682695" y="292100"/>
                  </a:lnTo>
                  <a:close/>
                </a:path>
                <a:path w="4252594" h="1739900">
                  <a:moveTo>
                    <a:pt x="739095" y="292100"/>
                  </a:moveTo>
                  <a:lnTo>
                    <a:pt x="687680" y="292100"/>
                  </a:lnTo>
                  <a:lnTo>
                    <a:pt x="679027" y="304800"/>
                  </a:lnTo>
                  <a:lnTo>
                    <a:pt x="738295" y="304800"/>
                  </a:lnTo>
                  <a:lnTo>
                    <a:pt x="739095" y="292100"/>
                  </a:lnTo>
                  <a:close/>
                </a:path>
                <a:path w="4252594" h="1739900">
                  <a:moveTo>
                    <a:pt x="757174" y="292100"/>
                  </a:moveTo>
                  <a:lnTo>
                    <a:pt x="739095" y="292100"/>
                  </a:lnTo>
                  <a:lnTo>
                    <a:pt x="738295" y="304800"/>
                  </a:lnTo>
                  <a:lnTo>
                    <a:pt x="771387" y="304800"/>
                  </a:lnTo>
                  <a:lnTo>
                    <a:pt x="757174" y="292100"/>
                  </a:lnTo>
                  <a:close/>
                </a:path>
                <a:path w="4252594" h="1739900">
                  <a:moveTo>
                    <a:pt x="618832" y="279400"/>
                  </a:moveTo>
                  <a:lnTo>
                    <a:pt x="610577" y="279400"/>
                  </a:lnTo>
                  <a:lnTo>
                    <a:pt x="613317" y="292100"/>
                  </a:lnTo>
                  <a:lnTo>
                    <a:pt x="620389" y="292100"/>
                  </a:lnTo>
                  <a:lnTo>
                    <a:pt x="618832" y="279400"/>
                  </a:lnTo>
                  <a:close/>
                </a:path>
                <a:path w="4252594" h="1739900">
                  <a:moveTo>
                    <a:pt x="635355" y="279400"/>
                  </a:moveTo>
                  <a:lnTo>
                    <a:pt x="626732" y="279400"/>
                  </a:lnTo>
                  <a:lnTo>
                    <a:pt x="631461" y="292100"/>
                  </a:lnTo>
                  <a:lnTo>
                    <a:pt x="635148" y="292100"/>
                  </a:lnTo>
                  <a:lnTo>
                    <a:pt x="635355" y="279400"/>
                  </a:lnTo>
                  <a:close/>
                </a:path>
                <a:path w="4252594" h="1739900">
                  <a:moveTo>
                    <a:pt x="711394" y="279400"/>
                  </a:moveTo>
                  <a:lnTo>
                    <a:pt x="637455" y="279400"/>
                  </a:lnTo>
                  <a:lnTo>
                    <a:pt x="635148" y="292100"/>
                  </a:lnTo>
                  <a:lnTo>
                    <a:pt x="720423" y="292100"/>
                  </a:lnTo>
                  <a:lnTo>
                    <a:pt x="713724" y="282041"/>
                  </a:lnTo>
                  <a:lnTo>
                    <a:pt x="711394" y="279400"/>
                  </a:lnTo>
                  <a:close/>
                </a:path>
                <a:path w="4252594" h="1739900">
                  <a:moveTo>
                    <a:pt x="726120" y="279400"/>
                  </a:moveTo>
                  <a:lnTo>
                    <a:pt x="711965" y="279400"/>
                  </a:lnTo>
                  <a:lnTo>
                    <a:pt x="713724" y="282041"/>
                  </a:lnTo>
                  <a:lnTo>
                    <a:pt x="722596" y="292100"/>
                  </a:lnTo>
                  <a:lnTo>
                    <a:pt x="723092" y="292100"/>
                  </a:lnTo>
                  <a:lnTo>
                    <a:pt x="726120" y="279400"/>
                  </a:lnTo>
                  <a:close/>
                </a:path>
                <a:path w="4252594" h="1739900">
                  <a:moveTo>
                    <a:pt x="738555" y="279400"/>
                  </a:moveTo>
                  <a:lnTo>
                    <a:pt x="726120" y="279400"/>
                  </a:lnTo>
                  <a:lnTo>
                    <a:pt x="726656" y="292100"/>
                  </a:lnTo>
                  <a:lnTo>
                    <a:pt x="751318" y="292100"/>
                  </a:lnTo>
                  <a:lnTo>
                    <a:pt x="738555" y="279400"/>
                  </a:lnTo>
                  <a:close/>
                </a:path>
                <a:path w="4252594" h="1739900">
                  <a:moveTo>
                    <a:pt x="711965" y="279400"/>
                  </a:moveTo>
                  <a:lnTo>
                    <a:pt x="711394" y="279400"/>
                  </a:lnTo>
                  <a:lnTo>
                    <a:pt x="713724" y="282041"/>
                  </a:lnTo>
                  <a:lnTo>
                    <a:pt x="711965" y="279400"/>
                  </a:lnTo>
                  <a:close/>
                </a:path>
                <a:path w="4252594" h="1739900">
                  <a:moveTo>
                    <a:pt x="573723" y="266700"/>
                  </a:moveTo>
                  <a:lnTo>
                    <a:pt x="578274" y="279400"/>
                  </a:lnTo>
                  <a:lnTo>
                    <a:pt x="578486" y="272036"/>
                  </a:lnTo>
                  <a:lnTo>
                    <a:pt x="573723" y="266700"/>
                  </a:lnTo>
                  <a:close/>
                </a:path>
                <a:path w="4252594" h="1739900">
                  <a:moveTo>
                    <a:pt x="590647" y="266700"/>
                  </a:moveTo>
                  <a:lnTo>
                    <a:pt x="578640" y="266700"/>
                  </a:lnTo>
                  <a:lnTo>
                    <a:pt x="578486" y="272036"/>
                  </a:lnTo>
                  <a:lnTo>
                    <a:pt x="585058" y="279400"/>
                  </a:lnTo>
                  <a:lnTo>
                    <a:pt x="596266" y="279400"/>
                  </a:lnTo>
                  <a:lnTo>
                    <a:pt x="590647" y="266700"/>
                  </a:lnTo>
                  <a:close/>
                </a:path>
                <a:path w="4252594" h="1739900">
                  <a:moveTo>
                    <a:pt x="692404" y="266700"/>
                  </a:moveTo>
                  <a:lnTo>
                    <a:pt x="610989" y="266700"/>
                  </a:lnTo>
                  <a:lnTo>
                    <a:pt x="627548" y="279400"/>
                  </a:lnTo>
                  <a:lnTo>
                    <a:pt x="692157" y="279400"/>
                  </a:lnTo>
                  <a:lnTo>
                    <a:pt x="692404" y="266700"/>
                  </a:lnTo>
                  <a:close/>
                </a:path>
                <a:path w="4252594" h="1739900">
                  <a:moveTo>
                    <a:pt x="572430" y="241300"/>
                  </a:moveTo>
                  <a:lnTo>
                    <a:pt x="547700" y="241300"/>
                  </a:lnTo>
                  <a:lnTo>
                    <a:pt x="552689" y="254000"/>
                  </a:lnTo>
                  <a:lnTo>
                    <a:pt x="554626" y="266700"/>
                  </a:lnTo>
                  <a:lnTo>
                    <a:pt x="559917" y="254000"/>
                  </a:lnTo>
                  <a:lnTo>
                    <a:pt x="576339" y="254000"/>
                  </a:lnTo>
                  <a:lnTo>
                    <a:pt x="572430" y="241300"/>
                  </a:lnTo>
                  <a:close/>
                </a:path>
                <a:path w="4252594" h="1739900">
                  <a:moveTo>
                    <a:pt x="653305" y="254000"/>
                  </a:moveTo>
                  <a:lnTo>
                    <a:pt x="574187" y="254000"/>
                  </a:lnTo>
                  <a:lnTo>
                    <a:pt x="573723" y="266700"/>
                  </a:lnTo>
                  <a:lnTo>
                    <a:pt x="657783" y="266700"/>
                  </a:lnTo>
                  <a:lnTo>
                    <a:pt x="653305" y="254000"/>
                  </a:lnTo>
                  <a:close/>
                </a:path>
                <a:path w="4252594" h="1739900">
                  <a:moveTo>
                    <a:pt x="681805" y="254000"/>
                  </a:moveTo>
                  <a:lnTo>
                    <a:pt x="659927" y="254000"/>
                  </a:lnTo>
                  <a:lnTo>
                    <a:pt x="657783" y="266700"/>
                  </a:lnTo>
                  <a:lnTo>
                    <a:pt x="694943" y="266700"/>
                  </a:lnTo>
                  <a:lnTo>
                    <a:pt x="681805" y="254000"/>
                  </a:lnTo>
                  <a:close/>
                </a:path>
                <a:path w="4252594" h="1739900">
                  <a:moveTo>
                    <a:pt x="513703" y="241300"/>
                  </a:moveTo>
                  <a:lnTo>
                    <a:pt x="511444" y="241300"/>
                  </a:lnTo>
                  <a:lnTo>
                    <a:pt x="505125" y="254000"/>
                  </a:lnTo>
                  <a:lnTo>
                    <a:pt x="513703" y="241300"/>
                  </a:lnTo>
                  <a:close/>
                </a:path>
                <a:path w="4252594" h="1739900">
                  <a:moveTo>
                    <a:pt x="547700" y="241300"/>
                  </a:moveTo>
                  <a:lnTo>
                    <a:pt x="515241" y="241300"/>
                  </a:lnTo>
                  <a:lnTo>
                    <a:pt x="525302" y="254000"/>
                  </a:lnTo>
                  <a:lnTo>
                    <a:pt x="533254" y="254000"/>
                  </a:lnTo>
                  <a:lnTo>
                    <a:pt x="547700" y="241300"/>
                  </a:lnTo>
                  <a:close/>
                </a:path>
                <a:path w="4252594" h="1739900">
                  <a:moveTo>
                    <a:pt x="633346" y="236978"/>
                  </a:moveTo>
                  <a:lnTo>
                    <a:pt x="633151" y="241300"/>
                  </a:lnTo>
                  <a:lnTo>
                    <a:pt x="579211" y="241300"/>
                  </a:lnTo>
                  <a:lnTo>
                    <a:pt x="592195" y="254000"/>
                  </a:lnTo>
                  <a:lnTo>
                    <a:pt x="652242" y="254000"/>
                  </a:lnTo>
                  <a:lnTo>
                    <a:pt x="639775" y="241300"/>
                  </a:lnTo>
                  <a:lnTo>
                    <a:pt x="633346" y="236978"/>
                  </a:lnTo>
                  <a:close/>
                </a:path>
                <a:path w="4252594" h="1739900">
                  <a:moveTo>
                    <a:pt x="602847" y="228600"/>
                  </a:moveTo>
                  <a:lnTo>
                    <a:pt x="496516" y="228600"/>
                  </a:lnTo>
                  <a:lnTo>
                    <a:pt x="502186" y="241300"/>
                  </a:lnTo>
                  <a:lnTo>
                    <a:pt x="611511" y="241300"/>
                  </a:lnTo>
                  <a:lnTo>
                    <a:pt x="602847" y="228600"/>
                  </a:lnTo>
                  <a:close/>
                </a:path>
                <a:path w="4252594" h="1739900">
                  <a:moveTo>
                    <a:pt x="620880" y="228600"/>
                  </a:moveTo>
                  <a:lnTo>
                    <a:pt x="617079" y="241300"/>
                  </a:lnTo>
                  <a:lnTo>
                    <a:pt x="633151" y="241300"/>
                  </a:lnTo>
                  <a:lnTo>
                    <a:pt x="633346" y="236978"/>
                  </a:lnTo>
                  <a:lnTo>
                    <a:pt x="620880" y="228600"/>
                  </a:lnTo>
                  <a:close/>
                </a:path>
                <a:path w="4252594" h="1739900">
                  <a:moveTo>
                    <a:pt x="452839" y="203200"/>
                  </a:moveTo>
                  <a:lnTo>
                    <a:pt x="444049" y="203200"/>
                  </a:lnTo>
                  <a:lnTo>
                    <a:pt x="449557" y="215900"/>
                  </a:lnTo>
                  <a:lnTo>
                    <a:pt x="448146" y="215900"/>
                  </a:lnTo>
                  <a:lnTo>
                    <a:pt x="454104" y="228600"/>
                  </a:lnTo>
                  <a:lnTo>
                    <a:pt x="452839" y="203200"/>
                  </a:lnTo>
                  <a:close/>
                </a:path>
                <a:path w="4252594" h="1739900">
                  <a:moveTo>
                    <a:pt x="507357" y="203200"/>
                  </a:moveTo>
                  <a:lnTo>
                    <a:pt x="452839" y="203200"/>
                  </a:lnTo>
                  <a:lnTo>
                    <a:pt x="461934" y="215900"/>
                  </a:lnTo>
                  <a:lnTo>
                    <a:pt x="474458" y="215900"/>
                  </a:lnTo>
                  <a:lnTo>
                    <a:pt x="483481" y="228600"/>
                  </a:lnTo>
                  <a:lnTo>
                    <a:pt x="496044" y="228600"/>
                  </a:lnTo>
                  <a:lnTo>
                    <a:pt x="499936" y="215900"/>
                  </a:lnTo>
                  <a:lnTo>
                    <a:pt x="507357" y="203200"/>
                  </a:lnTo>
                  <a:close/>
                </a:path>
                <a:path w="4252594" h="1739900">
                  <a:moveTo>
                    <a:pt x="485377" y="177800"/>
                  </a:moveTo>
                  <a:lnTo>
                    <a:pt x="394751" y="177800"/>
                  </a:lnTo>
                  <a:lnTo>
                    <a:pt x="386468" y="190500"/>
                  </a:lnTo>
                  <a:lnTo>
                    <a:pt x="407211" y="190500"/>
                  </a:lnTo>
                  <a:lnTo>
                    <a:pt x="424789" y="203200"/>
                  </a:lnTo>
                  <a:lnTo>
                    <a:pt x="507357" y="203200"/>
                  </a:lnTo>
                  <a:lnTo>
                    <a:pt x="499936" y="215900"/>
                  </a:lnTo>
                  <a:lnTo>
                    <a:pt x="496044" y="228600"/>
                  </a:lnTo>
                  <a:lnTo>
                    <a:pt x="497733" y="228600"/>
                  </a:lnTo>
                  <a:lnTo>
                    <a:pt x="503206" y="215900"/>
                  </a:lnTo>
                  <a:lnTo>
                    <a:pt x="500077" y="215900"/>
                  </a:lnTo>
                  <a:lnTo>
                    <a:pt x="508053" y="203200"/>
                  </a:lnTo>
                  <a:lnTo>
                    <a:pt x="509148" y="190500"/>
                  </a:lnTo>
                  <a:lnTo>
                    <a:pt x="485377" y="177800"/>
                  </a:lnTo>
                  <a:close/>
                </a:path>
                <a:path w="4252594" h="1739900">
                  <a:moveTo>
                    <a:pt x="580088" y="215900"/>
                  </a:moveTo>
                  <a:lnTo>
                    <a:pt x="503206" y="215900"/>
                  </a:lnTo>
                  <a:lnTo>
                    <a:pt x="497733" y="228600"/>
                  </a:lnTo>
                  <a:lnTo>
                    <a:pt x="584795" y="228600"/>
                  </a:lnTo>
                  <a:lnTo>
                    <a:pt x="580088" y="215900"/>
                  </a:lnTo>
                  <a:close/>
                </a:path>
                <a:path w="4252594" h="1739900">
                  <a:moveTo>
                    <a:pt x="439418" y="215839"/>
                  </a:moveTo>
                  <a:close/>
                </a:path>
                <a:path w="4252594" h="1739900">
                  <a:moveTo>
                    <a:pt x="511903" y="203200"/>
                  </a:moveTo>
                  <a:lnTo>
                    <a:pt x="508053" y="203200"/>
                  </a:lnTo>
                  <a:lnTo>
                    <a:pt x="500077" y="215900"/>
                  </a:lnTo>
                  <a:lnTo>
                    <a:pt x="512518" y="215900"/>
                  </a:lnTo>
                  <a:lnTo>
                    <a:pt x="511903" y="203200"/>
                  </a:lnTo>
                  <a:close/>
                </a:path>
                <a:path w="4252594" h="1739900">
                  <a:moveTo>
                    <a:pt x="526311" y="190500"/>
                  </a:moveTo>
                  <a:lnTo>
                    <a:pt x="518711" y="190500"/>
                  </a:lnTo>
                  <a:lnTo>
                    <a:pt x="512224" y="203200"/>
                  </a:lnTo>
                  <a:lnTo>
                    <a:pt x="516322" y="203200"/>
                  </a:lnTo>
                  <a:lnTo>
                    <a:pt x="512794" y="215900"/>
                  </a:lnTo>
                  <a:lnTo>
                    <a:pt x="536905" y="215900"/>
                  </a:lnTo>
                  <a:lnTo>
                    <a:pt x="525550" y="203200"/>
                  </a:lnTo>
                  <a:lnTo>
                    <a:pt x="526311" y="190500"/>
                  </a:lnTo>
                  <a:close/>
                </a:path>
                <a:path w="4252594" h="1739900">
                  <a:moveTo>
                    <a:pt x="546406" y="203200"/>
                  </a:moveTo>
                  <a:lnTo>
                    <a:pt x="540596" y="203200"/>
                  </a:lnTo>
                  <a:lnTo>
                    <a:pt x="536905" y="215900"/>
                  </a:lnTo>
                  <a:lnTo>
                    <a:pt x="559382" y="215900"/>
                  </a:lnTo>
                  <a:lnTo>
                    <a:pt x="546406" y="203200"/>
                  </a:lnTo>
                  <a:close/>
                </a:path>
                <a:path w="4252594" h="1739900">
                  <a:moveTo>
                    <a:pt x="439127" y="203200"/>
                  </a:moveTo>
                  <a:lnTo>
                    <a:pt x="424393" y="203200"/>
                  </a:lnTo>
                  <a:lnTo>
                    <a:pt x="439418" y="215839"/>
                  </a:lnTo>
                  <a:lnTo>
                    <a:pt x="439127" y="203200"/>
                  </a:lnTo>
                  <a:close/>
                </a:path>
                <a:path w="4252594" h="1739900">
                  <a:moveTo>
                    <a:pt x="391385" y="190500"/>
                  </a:moveTo>
                  <a:lnTo>
                    <a:pt x="386737" y="190500"/>
                  </a:lnTo>
                  <a:lnTo>
                    <a:pt x="386843" y="203200"/>
                  </a:lnTo>
                  <a:lnTo>
                    <a:pt x="390198" y="203200"/>
                  </a:lnTo>
                  <a:lnTo>
                    <a:pt x="391385" y="190500"/>
                  </a:lnTo>
                  <a:close/>
                </a:path>
                <a:path w="4252594" h="1739900">
                  <a:moveTo>
                    <a:pt x="407211" y="190500"/>
                  </a:moveTo>
                  <a:lnTo>
                    <a:pt x="402992" y="190500"/>
                  </a:lnTo>
                  <a:lnTo>
                    <a:pt x="403041" y="203200"/>
                  </a:lnTo>
                  <a:lnTo>
                    <a:pt x="415604" y="203200"/>
                  </a:lnTo>
                  <a:lnTo>
                    <a:pt x="407211" y="190500"/>
                  </a:lnTo>
                  <a:close/>
                </a:path>
                <a:path w="4252594" h="1739900">
                  <a:moveTo>
                    <a:pt x="376250" y="177800"/>
                  </a:moveTo>
                  <a:lnTo>
                    <a:pt x="372337" y="177800"/>
                  </a:lnTo>
                  <a:lnTo>
                    <a:pt x="378360" y="190500"/>
                  </a:lnTo>
                  <a:lnTo>
                    <a:pt x="383329" y="190500"/>
                  </a:lnTo>
                  <a:lnTo>
                    <a:pt x="376250" y="177800"/>
                  </a:lnTo>
                  <a:close/>
                </a:path>
                <a:path w="4252594" h="1739900">
                  <a:moveTo>
                    <a:pt x="328966" y="165100"/>
                  </a:moveTo>
                  <a:lnTo>
                    <a:pt x="320712" y="165100"/>
                  </a:lnTo>
                  <a:lnTo>
                    <a:pt x="326711" y="177800"/>
                  </a:lnTo>
                  <a:lnTo>
                    <a:pt x="328966" y="165100"/>
                  </a:lnTo>
                  <a:close/>
                </a:path>
                <a:path w="4252594" h="1739900">
                  <a:moveTo>
                    <a:pt x="371323" y="165100"/>
                  </a:moveTo>
                  <a:lnTo>
                    <a:pt x="359326" y="165100"/>
                  </a:lnTo>
                  <a:lnTo>
                    <a:pt x="359500" y="177800"/>
                  </a:lnTo>
                  <a:lnTo>
                    <a:pt x="365643" y="177800"/>
                  </a:lnTo>
                  <a:lnTo>
                    <a:pt x="371323" y="165100"/>
                  </a:lnTo>
                  <a:close/>
                </a:path>
                <a:path w="4252594" h="1739900">
                  <a:moveTo>
                    <a:pt x="377957" y="165100"/>
                  </a:moveTo>
                  <a:lnTo>
                    <a:pt x="371323" y="165100"/>
                  </a:lnTo>
                  <a:lnTo>
                    <a:pt x="373499" y="177800"/>
                  </a:lnTo>
                  <a:lnTo>
                    <a:pt x="385955" y="177800"/>
                  </a:lnTo>
                  <a:lnTo>
                    <a:pt x="377957" y="165100"/>
                  </a:lnTo>
                  <a:close/>
                </a:path>
                <a:path w="4252594" h="1739900">
                  <a:moveTo>
                    <a:pt x="459503" y="165100"/>
                  </a:moveTo>
                  <a:lnTo>
                    <a:pt x="391177" y="165100"/>
                  </a:lnTo>
                  <a:lnTo>
                    <a:pt x="396564" y="177800"/>
                  </a:lnTo>
                  <a:lnTo>
                    <a:pt x="469663" y="177800"/>
                  </a:lnTo>
                  <a:lnTo>
                    <a:pt x="459503" y="165100"/>
                  </a:lnTo>
                  <a:close/>
                </a:path>
                <a:path w="4252594" h="1739900">
                  <a:moveTo>
                    <a:pt x="326720" y="152400"/>
                  </a:moveTo>
                  <a:lnTo>
                    <a:pt x="303749" y="152400"/>
                  </a:lnTo>
                  <a:lnTo>
                    <a:pt x="304300" y="165100"/>
                  </a:lnTo>
                  <a:lnTo>
                    <a:pt x="318234" y="165100"/>
                  </a:lnTo>
                  <a:lnTo>
                    <a:pt x="326720" y="152400"/>
                  </a:lnTo>
                  <a:close/>
                </a:path>
                <a:path w="4252594" h="1739900">
                  <a:moveTo>
                    <a:pt x="422914" y="152400"/>
                  </a:moveTo>
                  <a:lnTo>
                    <a:pt x="326720" y="152400"/>
                  </a:lnTo>
                  <a:lnTo>
                    <a:pt x="329212" y="165100"/>
                  </a:lnTo>
                  <a:lnTo>
                    <a:pt x="426477" y="165100"/>
                  </a:lnTo>
                  <a:lnTo>
                    <a:pt x="422914" y="152400"/>
                  </a:lnTo>
                  <a:close/>
                </a:path>
                <a:path w="4252594" h="1739900">
                  <a:moveTo>
                    <a:pt x="442081" y="152400"/>
                  </a:moveTo>
                  <a:lnTo>
                    <a:pt x="433211" y="165100"/>
                  </a:lnTo>
                  <a:lnTo>
                    <a:pt x="440018" y="165100"/>
                  </a:lnTo>
                  <a:lnTo>
                    <a:pt x="442081" y="152400"/>
                  </a:lnTo>
                  <a:close/>
                </a:path>
                <a:path w="4252594" h="1739900">
                  <a:moveTo>
                    <a:pt x="271143" y="139700"/>
                  </a:moveTo>
                  <a:lnTo>
                    <a:pt x="260102" y="139700"/>
                  </a:lnTo>
                  <a:lnTo>
                    <a:pt x="261171" y="152400"/>
                  </a:lnTo>
                  <a:lnTo>
                    <a:pt x="271143" y="139700"/>
                  </a:lnTo>
                  <a:close/>
                </a:path>
                <a:path w="4252594" h="1739900">
                  <a:moveTo>
                    <a:pt x="290873" y="139700"/>
                  </a:moveTo>
                  <a:lnTo>
                    <a:pt x="276576" y="139700"/>
                  </a:lnTo>
                  <a:lnTo>
                    <a:pt x="282417" y="152400"/>
                  </a:lnTo>
                  <a:lnTo>
                    <a:pt x="285286" y="152400"/>
                  </a:lnTo>
                  <a:lnTo>
                    <a:pt x="291284" y="140876"/>
                  </a:lnTo>
                  <a:lnTo>
                    <a:pt x="290873" y="139700"/>
                  </a:lnTo>
                  <a:close/>
                </a:path>
                <a:path w="4252594" h="1739900">
                  <a:moveTo>
                    <a:pt x="294626" y="139700"/>
                  </a:moveTo>
                  <a:lnTo>
                    <a:pt x="291897" y="139700"/>
                  </a:lnTo>
                  <a:lnTo>
                    <a:pt x="291284" y="140876"/>
                  </a:lnTo>
                  <a:lnTo>
                    <a:pt x="295313" y="152400"/>
                  </a:lnTo>
                  <a:lnTo>
                    <a:pt x="298724" y="152400"/>
                  </a:lnTo>
                  <a:lnTo>
                    <a:pt x="294626" y="139700"/>
                  </a:lnTo>
                  <a:close/>
                </a:path>
                <a:path w="4252594" h="1739900">
                  <a:moveTo>
                    <a:pt x="306963" y="139700"/>
                  </a:moveTo>
                  <a:lnTo>
                    <a:pt x="299547" y="139700"/>
                  </a:lnTo>
                  <a:lnTo>
                    <a:pt x="300461" y="152400"/>
                  </a:lnTo>
                  <a:lnTo>
                    <a:pt x="307087" y="140930"/>
                  </a:lnTo>
                  <a:lnTo>
                    <a:pt x="306963" y="139700"/>
                  </a:lnTo>
                  <a:close/>
                </a:path>
                <a:path w="4252594" h="1739900">
                  <a:moveTo>
                    <a:pt x="314679" y="139700"/>
                  </a:moveTo>
                  <a:lnTo>
                    <a:pt x="307798" y="139700"/>
                  </a:lnTo>
                  <a:lnTo>
                    <a:pt x="307087" y="140930"/>
                  </a:lnTo>
                  <a:lnTo>
                    <a:pt x="308242" y="152400"/>
                  </a:lnTo>
                  <a:lnTo>
                    <a:pt x="311595" y="152400"/>
                  </a:lnTo>
                  <a:lnTo>
                    <a:pt x="314679" y="139700"/>
                  </a:lnTo>
                  <a:close/>
                </a:path>
                <a:path w="4252594" h="1739900">
                  <a:moveTo>
                    <a:pt x="384961" y="139700"/>
                  </a:moveTo>
                  <a:lnTo>
                    <a:pt x="318560" y="139700"/>
                  </a:lnTo>
                  <a:lnTo>
                    <a:pt x="315210" y="152400"/>
                  </a:lnTo>
                  <a:lnTo>
                    <a:pt x="392360" y="152400"/>
                  </a:lnTo>
                  <a:lnTo>
                    <a:pt x="384961" y="139700"/>
                  </a:lnTo>
                  <a:close/>
                </a:path>
                <a:path w="4252594" h="1739900">
                  <a:moveTo>
                    <a:pt x="338857" y="114300"/>
                  </a:moveTo>
                  <a:lnTo>
                    <a:pt x="340064" y="127000"/>
                  </a:lnTo>
                  <a:lnTo>
                    <a:pt x="254122" y="127000"/>
                  </a:lnTo>
                  <a:lnTo>
                    <a:pt x="254633" y="139700"/>
                  </a:lnTo>
                  <a:lnTo>
                    <a:pt x="380199" y="139700"/>
                  </a:lnTo>
                  <a:lnTo>
                    <a:pt x="363349" y="127000"/>
                  </a:lnTo>
                  <a:lnTo>
                    <a:pt x="338857" y="114300"/>
                  </a:lnTo>
                  <a:close/>
                </a:path>
                <a:path w="4252594" h="1739900">
                  <a:moveTo>
                    <a:pt x="290325" y="114300"/>
                  </a:moveTo>
                  <a:lnTo>
                    <a:pt x="216648" y="114300"/>
                  </a:lnTo>
                  <a:lnTo>
                    <a:pt x="222016" y="127000"/>
                  </a:lnTo>
                  <a:lnTo>
                    <a:pt x="291991" y="127000"/>
                  </a:lnTo>
                  <a:lnTo>
                    <a:pt x="290325" y="114300"/>
                  </a:lnTo>
                  <a:close/>
                </a:path>
                <a:path w="4252594" h="1739900">
                  <a:moveTo>
                    <a:pt x="322536" y="114300"/>
                  </a:moveTo>
                  <a:lnTo>
                    <a:pt x="290325" y="114300"/>
                  </a:lnTo>
                  <a:lnTo>
                    <a:pt x="296042" y="127000"/>
                  </a:lnTo>
                  <a:lnTo>
                    <a:pt x="328385" y="127000"/>
                  </a:lnTo>
                  <a:lnTo>
                    <a:pt x="322536" y="114300"/>
                  </a:lnTo>
                  <a:close/>
                </a:path>
                <a:path w="4252594" h="1739900">
                  <a:moveTo>
                    <a:pt x="188949" y="101600"/>
                  </a:moveTo>
                  <a:lnTo>
                    <a:pt x="187208" y="101600"/>
                  </a:lnTo>
                  <a:lnTo>
                    <a:pt x="181107" y="114300"/>
                  </a:lnTo>
                  <a:lnTo>
                    <a:pt x="186007" y="114300"/>
                  </a:lnTo>
                  <a:lnTo>
                    <a:pt x="188949" y="101600"/>
                  </a:lnTo>
                  <a:close/>
                </a:path>
                <a:path w="4252594" h="1739900">
                  <a:moveTo>
                    <a:pt x="307474" y="101600"/>
                  </a:moveTo>
                  <a:lnTo>
                    <a:pt x="195981" y="101600"/>
                  </a:lnTo>
                  <a:lnTo>
                    <a:pt x="191675" y="114300"/>
                  </a:lnTo>
                  <a:lnTo>
                    <a:pt x="328974" y="114300"/>
                  </a:lnTo>
                  <a:lnTo>
                    <a:pt x="307474" y="101600"/>
                  </a:lnTo>
                  <a:close/>
                </a:path>
                <a:path w="4252594" h="1739900">
                  <a:moveTo>
                    <a:pt x="167174" y="88900"/>
                  </a:moveTo>
                  <a:lnTo>
                    <a:pt x="154964" y="88900"/>
                  </a:lnTo>
                  <a:lnTo>
                    <a:pt x="155042" y="101600"/>
                  </a:lnTo>
                  <a:lnTo>
                    <a:pt x="162781" y="101600"/>
                  </a:lnTo>
                  <a:lnTo>
                    <a:pt x="167174" y="88900"/>
                  </a:lnTo>
                  <a:close/>
                </a:path>
                <a:path w="4252594" h="1739900">
                  <a:moveTo>
                    <a:pt x="267624" y="88900"/>
                  </a:moveTo>
                  <a:lnTo>
                    <a:pt x="168994" y="88900"/>
                  </a:lnTo>
                  <a:lnTo>
                    <a:pt x="162781" y="101600"/>
                  </a:lnTo>
                  <a:lnTo>
                    <a:pt x="269839" y="101600"/>
                  </a:lnTo>
                  <a:lnTo>
                    <a:pt x="267624" y="88900"/>
                  </a:lnTo>
                  <a:close/>
                </a:path>
                <a:path w="4252594" h="1739900">
                  <a:moveTo>
                    <a:pt x="300246" y="88900"/>
                  </a:moveTo>
                  <a:lnTo>
                    <a:pt x="289675" y="101600"/>
                  </a:lnTo>
                  <a:lnTo>
                    <a:pt x="300221" y="101600"/>
                  </a:lnTo>
                  <a:lnTo>
                    <a:pt x="300246" y="88900"/>
                  </a:lnTo>
                  <a:close/>
                </a:path>
                <a:path w="4252594" h="1739900">
                  <a:moveTo>
                    <a:pt x="224143" y="76200"/>
                  </a:moveTo>
                  <a:lnTo>
                    <a:pt x="133065" y="76200"/>
                  </a:lnTo>
                  <a:lnTo>
                    <a:pt x="127199" y="88900"/>
                  </a:lnTo>
                  <a:lnTo>
                    <a:pt x="234983" y="88900"/>
                  </a:lnTo>
                  <a:lnTo>
                    <a:pt x="224143" y="76200"/>
                  </a:lnTo>
                  <a:close/>
                </a:path>
                <a:path w="4252594" h="1739900">
                  <a:moveTo>
                    <a:pt x="91156" y="63500"/>
                  </a:moveTo>
                  <a:lnTo>
                    <a:pt x="64334" y="63500"/>
                  </a:lnTo>
                  <a:lnTo>
                    <a:pt x="75365" y="76200"/>
                  </a:lnTo>
                  <a:lnTo>
                    <a:pt x="85168" y="76200"/>
                  </a:lnTo>
                  <a:lnTo>
                    <a:pt x="92684" y="65436"/>
                  </a:lnTo>
                  <a:lnTo>
                    <a:pt x="91156" y="63500"/>
                  </a:lnTo>
                  <a:close/>
                </a:path>
                <a:path w="4252594" h="1739900">
                  <a:moveTo>
                    <a:pt x="196431" y="63500"/>
                  </a:moveTo>
                  <a:lnTo>
                    <a:pt x="94036" y="63500"/>
                  </a:lnTo>
                  <a:lnTo>
                    <a:pt x="92684" y="65436"/>
                  </a:lnTo>
                  <a:lnTo>
                    <a:pt x="101173" y="76200"/>
                  </a:lnTo>
                  <a:lnTo>
                    <a:pt x="200406" y="76200"/>
                  </a:lnTo>
                  <a:lnTo>
                    <a:pt x="196431" y="63500"/>
                  </a:lnTo>
                  <a:close/>
                </a:path>
                <a:path w="4252594" h="1739900">
                  <a:moveTo>
                    <a:pt x="149423" y="38100"/>
                  </a:moveTo>
                  <a:lnTo>
                    <a:pt x="137742" y="50800"/>
                  </a:lnTo>
                  <a:lnTo>
                    <a:pt x="92483" y="50800"/>
                  </a:lnTo>
                  <a:lnTo>
                    <a:pt x="91156" y="63500"/>
                  </a:lnTo>
                  <a:lnTo>
                    <a:pt x="92684" y="65436"/>
                  </a:lnTo>
                  <a:lnTo>
                    <a:pt x="94036" y="63500"/>
                  </a:lnTo>
                  <a:lnTo>
                    <a:pt x="155350" y="63500"/>
                  </a:lnTo>
                  <a:lnTo>
                    <a:pt x="153134" y="50800"/>
                  </a:lnTo>
                  <a:lnTo>
                    <a:pt x="149423" y="38100"/>
                  </a:lnTo>
                  <a:close/>
                </a:path>
                <a:path w="4252594" h="1739900">
                  <a:moveTo>
                    <a:pt x="63638" y="50800"/>
                  </a:moveTo>
                  <a:lnTo>
                    <a:pt x="47048" y="50800"/>
                  </a:lnTo>
                  <a:lnTo>
                    <a:pt x="44630" y="63500"/>
                  </a:lnTo>
                  <a:lnTo>
                    <a:pt x="59755" y="63500"/>
                  </a:lnTo>
                  <a:lnTo>
                    <a:pt x="63638" y="50800"/>
                  </a:lnTo>
                  <a:close/>
                </a:path>
                <a:path w="4252594" h="1739900">
                  <a:moveTo>
                    <a:pt x="83127" y="50800"/>
                  </a:moveTo>
                  <a:lnTo>
                    <a:pt x="63638" y="50800"/>
                  </a:lnTo>
                  <a:lnTo>
                    <a:pt x="66149" y="63500"/>
                  </a:lnTo>
                  <a:lnTo>
                    <a:pt x="84045" y="63500"/>
                  </a:lnTo>
                  <a:lnTo>
                    <a:pt x="83127" y="50800"/>
                  </a:lnTo>
                  <a:close/>
                </a:path>
                <a:path w="4252594" h="1739900">
                  <a:moveTo>
                    <a:pt x="166920" y="50800"/>
                  </a:moveTo>
                  <a:lnTo>
                    <a:pt x="162544" y="50800"/>
                  </a:lnTo>
                  <a:lnTo>
                    <a:pt x="155350" y="63500"/>
                  </a:lnTo>
                  <a:lnTo>
                    <a:pt x="167133" y="63500"/>
                  </a:lnTo>
                  <a:lnTo>
                    <a:pt x="166920" y="50800"/>
                  </a:lnTo>
                  <a:close/>
                </a:path>
                <a:path w="4252594" h="1739900">
                  <a:moveTo>
                    <a:pt x="177938" y="50800"/>
                  </a:moveTo>
                  <a:lnTo>
                    <a:pt x="166920" y="50800"/>
                  </a:lnTo>
                  <a:lnTo>
                    <a:pt x="170362" y="63500"/>
                  </a:lnTo>
                  <a:lnTo>
                    <a:pt x="179591" y="63500"/>
                  </a:lnTo>
                  <a:lnTo>
                    <a:pt x="177938" y="50800"/>
                  </a:lnTo>
                  <a:close/>
                </a:path>
                <a:path w="4252594" h="1739900">
                  <a:moveTo>
                    <a:pt x="34585" y="38100"/>
                  </a:moveTo>
                  <a:lnTo>
                    <a:pt x="0" y="38100"/>
                  </a:lnTo>
                  <a:lnTo>
                    <a:pt x="8686" y="50800"/>
                  </a:lnTo>
                  <a:lnTo>
                    <a:pt x="30683" y="50800"/>
                  </a:lnTo>
                  <a:lnTo>
                    <a:pt x="34585" y="38100"/>
                  </a:lnTo>
                  <a:close/>
                </a:path>
                <a:path w="4252594" h="1739900">
                  <a:moveTo>
                    <a:pt x="51331" y="38100"/>
                  </a:moveTo>
                  <a:lnTo>
                    <a:pt x="42472" y="38100"/>
                  </a:lnTo>
                  <a:lnTo>
                    <a:pt x="55977" y="50800"/>
                  </a:lnTo>
                  <a:lnTo>
                    <a:pt x="58794" y="50800"/>
                  </a:lnTo>
                  <a:lnTo>
                    <a:pt x="51331" y="38100"/>
                  </a:lnTo>
                  <a:close/>
                </a:path>
                <a:path w="4252594" h="1739900">
                  <a:moveTo>
                    <a:pt x="63869" y="38100"/>
                  </a:moveTo>
                  <a:lnTo>
                    <a:pt x="60976" y="38100"/>
                  </a:lnTo>
                  <a:lnTo>
                    <a:pt x="63989" y="50800"/>
                  </a:lnTo>
                  <a:lnTo>
                    <a:pt x="73718" y="50800"/>
                  </a:lnTo>
                  <a:lnTo>
                    <a:pt x="63869" y="38100"/>
                  </a:lnTo>
                  <a:close/>
                </a:path>
                <a:path w="4252594" h="1739900">
                  <a:moveTo>
                    <a:pt x="65842" y="38100"/>
                  </a:moveTo>
                  <a:lnTo>
                    <a:pt x="63869" y="38100"/>
                  </a:lnTo>
                  <a:lnTo>
                    <a:pt x="73718" y="50800"/>
                  </a:lnTo>
                  <a:lnTo>
                    <a:pt x="65842" y="38100"/>
                  </a:lnTo>
                  <a:close/>
                </a:path>
                <a:path w="4252594" h="1739900">
                  <a:moveTo>
                    <a:pt x="85879" y="38100"/>
                  </a:moveTo>
                  <a:lnTo>
                    <a:pt x="65842" y="38100"/>
                  </a:lnTo>
                  <a:lnTo>
                    <a:pt x="73718" y="50800"/>
                  </a:lnTo>
                  <a:lnTo>
                    <a:pt x="82884" y="50800"/>
                  </a:lnTo>
                  <a:lnTo>
                    <a:pt x="85879" y="38100"/>
                  </a:lnTo>
                  <a:close/>
                </a:path>
                <a:path w="4252594" h="1739900">
                  <a:moveTo>
                    <a:pt x="94649" y="47498"/>
                  </a:moveTo>
                  <a:lnTo>
                    <a:pt x="94904" y="50800"/>
                  </a:lnTo>
                  <a:lnTo>
                    <a:pt x="97729" y="50800"/>
                  </a:lnTo>
                  <a:lnTo>
                    <a:pt x="94649" y="47498"/>
                  </a:lnTo>
                  <a:close/>
                </a:path>
                <a:path w="4252594" h="1739900">
                  <a:moveTo>
                    <a:pt x="94032" y="39517"/>
                  </a:moveTo>
                  <a:lnTo>
                    <a:pt x="94649" y="47498"/>
                  </a:lnTo>
                  <a:lnTo>
                    <a:pt x="97729" y="50800"/>
                  </a:lnTo>
                  <a:lnTo>
                    <a:pt x="102102" y="50800"/>
                  </a:lnTo>
                  <a:lnTo>
                    <a:pt x="94032" y="39517"/>
                  </a:lnTo>
                  <a:close/>
                </a:path>
                <a:path w="4252594" h="1739900">
                  <a:moveTo>
                    <a:pt x="113473" y="38100"/>
                  </a:moveTo>
                  <a:lnTo>
                    <a:pt x="93923" y="38100"/>
                  </a:lnTo>
                  <a:lnTo>
                    <a:pt x="94032" y="39517"/>
                  </a:lnTo>
                  <a:lnTo>
                    <a:pt x="102102" y="50800"/>
                  </a:lnTo>
                  <a:lnTo>
                    <a:pt x="113948" y="50800"/>
                  </a:lnTo>
                  <a:lnTo>
                    <a:pt x="113473" y="38100"/>
                  </a:lnTo>
                  <a:close/>
                </a:path>
                <a:path w="4252594" h="1739900">
                  <a:moveTo>
                    <a:pt x="126337" y="38100"/>
                  </a:moveTo>
                  <a:lnTo>
                    <a:pt x="113473" y="38100"/>
                  </a:lnTo>
                  <a:lnTo>
                    <a:pt x="113948" y="50800"/>
                  </a:lnTo>
                  <a:lnTo>
                    <a:pt x="130104" y="50800"/>
                  </a:lnTo>
                  <a:lnTo>
                    <a:pt x="126337" y="38100"/>
                  </a:lnTo>
                  <a:close/>
                </a:path>
                <a:path w="4252594" h="1739900">
                  <a:moveTo>
                    <a:pt x="93018" y="38100"/>
                  </a:moveTo>
                  <a:lnTo>
                    <a:pt x="85879" y="38100"/>
                  </a:lnTo>
                  <a:lnTo>
                    <a:pt x="94649" y="47498"/>
                  </a:lnTo>
                  <a:lnTo>
                    <a:pt x="94032" y="39517"/>
                  </a:lnTo>
                  <a:lnTo>
                    <a:pt x="93018" y="38100"/>
                  </a:lnTo>
                  <a:close/>
                </a:path>
                <a:path w="4252594" h="1739900">
                  <a:moveTo>
                    <a:pt x="53098" y="25400"/>
                  </a:moveTo>
                  <a:lnTo>
                    <a:pt x="166" y="25400"/>
                  </a:lnTo>
                  <a:lnTo>
                    <a:pt x="7552" y="38100"/>
                  </a:lnTo>
                  <a:lnTo>
                    <a:pt x="53355" y="38100"/>
                  </a:lnTo>
                  <a:lnTo>
                    <a:pt x="53098" y="25400"/>
                  </a:lnTo>
                  <a:close/>
                </a:path>
                <a:path w="4252594" h="1739900">
                  <a:moveTo>
                    <a:pt x="108496" y="25400"/>
                  </a:moveTo>
                  <a:lnTo>
                    <a:pt x="58457" y="25400"/>
                  </a:lnTo>
                  <a:lnTo>
                    <a:pt x="57426" y="38100"/>
                  </a:lnTo>
                  <a:lnTo>
                    <a:pt x="111324" y="38100"/>
                  </a:lnTo>
                  <a:lnTo>
                    <a:pt x="108496" y="25400"/>
                  </a:lnTo>
                  <a:close/>
                </a:path>
                <a:path w="4252594" h="1739900">
                  <a:moveTo>
                    <a:pt x="70206" y="12700"/>
                  </a:moveTo>
                  <a:lnTo>
                    <a:pt x="7887" y="12700"/>
                  </a:lnTo>
                  <a:lnTo>
                    <a:pt x="15899" y="25400"/>
                  </a:lnTo>
                  <a:lnTo>
                    <a:pt x="65144" y="25400"/>
                  </a:lnTo>
                  <a:lnTo>
                    <a:pt x="70206" y="12700"/>
                  </a:lnTo>
                  <a:close/>
                </a:path>
                <a:path w="4252594" h="1739900">
                  <a:moveTo>
                    <a:pt x="96009" y="12700"/>
                  </a:moveTo>
                  <a:lnTo>
                    <a:pt x="89722" y="12700"/>
                  </a:lnTo>
                  <a:lnTo>
                    <a:pt x="88126" y="25400"/>
                  </a:lnTo>
                  <a:lnTo>
                    <a:pt x="96009" y="12700"/>
                  </a:lnTo>
                  <a:close/>
                </a:path>
                <a:path w="4252594" h="1739900">
                  <a:moveTo>
                    <a:pt x="52418" y="0"/>
                  </a:moveTo>
                  <a:lnTo>
                    <a:pt x="12209" y="0"/>
                  </a:lnTo>
                  <a:lnTo>
                    <a:pt x="10469" y="12700"/>
                  </a:lnTo>
                  <a:lnTo>
                    <a:pt x="58937" y="12700"/>
                  </a:lnTo>
                  <a:lnTo>
                    <a:pt x="52418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59850" y="8986552"/>
              <a:ext cx="268860" cy="2794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90"/>
              </a:lnSpc>
            </a:pPr>
            <a:r>
              <a:rPr dirty="0" sz="2600">
                <a:latin typeface="Palatino Linotype"/>
                <a:cs typeface="Palatino Linotype"/>
                <a:hlinkClick r:id="rId6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513070" cy="10210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0" spc="125" b="1">
                <a:solidFill>
                  <a:srgbClr val="000000"/>
                </a:solidFill>
                <a:latin typeface="Times New Roman"/>
                <a:cs typeface="Times New Roman"/>
              </a:rPr>
              <a:t>Eager</a:t>
            </a:r>
            <a:r>
              <a:rPr dirty="0" sz="6500" spc="-14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170" b="1">
                <a:solidFill>
                  <a:srgbClr val="000000"/>
                </a:solidFill>
                <a:latin typeface="Times New Roman"/>
                <a:cs typeface="Times New Roman"/>
              </a:rPr>
              <a:t>Loading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632245"/>
            <a:ext cx="23939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510783"/>
            <a:ext cx="10971530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15">
                <a:latin typeface="Palatino Linotype"/>
                <a:cs typeface="Palatino Linotype"/>
              </a:rPr>
              <a:t>Eager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loading </a:t>
            </a:r>
            <a:r>
              <a:rPr dirty="0" sz="4250" spc="15">
                <a:latin typeface="Palatino Linotype"/>
                <a:cs typeface="Palatino Linotype"/>
              </a:rPr>
              <a:t>will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load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all </a:t>
            </a:r>
            <a:r>
              <a:rPr dirty="0" sz="4250" spc="15">
                <a:latin typeface="Palatino Linotype"/>
                <a:cs typeface="Palatino Linotype"/>
              </a:rPr>
              <a:t>dependent</a:t>
            </a:r>
            <a:r>
              <a:rPr dirty="0" sz="4250" spc="10">
                <a:latin typeface="Palatino Linotype"/>
                <a:cs typeface="Palatino Linotype"/>
              </a:rPr>
              <a:t> entities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0869" y="3784042"/>
            <a:ext cx="23939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6768" y="3662580"/>
            <a:ext cx="11192510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15">
                <a:latin typeface="Palatino Linotype"/>
                <a:cs typeface="Palatino Linotype"/>
              </a:rPr>
              <a:t>Load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instructor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and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all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of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their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courses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at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once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3632" y="6234259"/>
            <a:ext cx="3463127" cy="217963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80859" y="6950438"/>
            <a:ext cx="2751455" cy="704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50" spc="220">
                <a:solidFill>
                  <a:srgbClr val="FFFFFF"/>
                </a:solidFill>
                <a:latin typeface="Arial MT"/>
                <a:cs typeface="Arial MT"/>
              </a:rPr>
              <a:t>Inst</a:t>
            </a:r>
            <a:r>
              <a:rPr dirty="0" sz="4450" spc="35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4450" spc="315">
                <a:solidFill>
                  <a:srgbClr val="FFFFFF"/>
                </a:solidFill>
                <a:latin typeface="Arial MT"/>
                <a:cs typeface="Arial MT"/>
              </a:rPr>
              <a:t>uc</a:t>
            </a:r>
            <a:r>
              <a:rPr dirty="0" sz="4450" spc="340">
                <a:solidFill>
                  <a:srgbClr val="FFFFFF"/>
                </a:solidFill>
                <a:latin typeface="Arial MT"/>
                <a:cs typeface="Arial MT"/>
              </a:rPr>
              <a:t>tor</a:t>
            </a:r>
            <a:endParaRPr sz="44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327769" y="5080189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89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6"/>
                </a:lnTo>
                <a:lnTo>
                  <a:pt x="244970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8"/>
                </a:lnTo>
                <a:lnTo>
                  <a:pt x="2948" y="328373"/>
                </a:lnTo>
                <a:lnTo>
                  <a:pt x="793" y="377231"/>
                </a:lnTo>
                <a:lnTo>
                  <a:pt x="0" y="433674"/>
                </a:lnTo>
                <a:lnTo>
                  <a:pt x="0" y="742321"/>
                </a:lnTo>
                <a:lnTo>
                  <a:pt x="793" y="799392"/>
                </a:lnTo>
                <a:lnTo>
                  <a:pt x="2948" y="848631"/>
                </a:lnTo>
                <a:lnTo>
                  <a:pt x="7157" y="892266"/>
                </a:lnTo>
                <a:lnTo>
                  <a:pt x="14062" y="932208"/>
                </a:lnTo>
                <a:lnTo>
                  <a:pt x="24378" y="970819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0" y="1163110"/>
                </a:lnTo>
                <a:lnTo>
                  <a:pt x="284901" y="1170026"/>
                </a:lnTo>
                <a:lnTo>
                  <a:pt x="328258" y="1174222"/>
                </a:lnTo>
                <a:lnTo>
                  <a:pt x="377116" y="1176376"/>
                </a:lnTo>
                <a:lnTo>
                  <a:pt x="433560" y="1177170"/>
                </a:lnTo>
                <a:lnTo>
                  <a:pt x="499672" y="1177283"/>
                </a:lnTo>
                <a:lnTo>
                  <a:pt x="2961231" y="1177283"/>
                </a:lnTo>
                <a:lnTo>
                  <a:pt x="3028278" y="1177170"/>
                </a:lnTo>
                <a:lnTo>
                  <a:pt x="3085348" y="1176376"/>
                </a:lnTo>
                <a:lnTo>
                  <a:pt x="3134586" y="1174222"/>
                </a:lnTo>
                <a:lnTo>
                  <a:pt x="3178139" y="1170026"/>
                </a:lnTo>
                <a:lnTo>
                  <a:pt x="3218152" y="1163110"/>
                </a:lnTo>
                <a:lnTo>
                  <a:pt x="3256771" y="1152792"/>
                </a:lnTo>
                <a:lnTo>
                  <a:pt x="3305217" y="1130165"/>
                </a:lnTo>
                <a:lnTo>
                  <a:pt x="3348496" y="1099796"/>
                </a:lnTo>
                <a:lnTo>
                  <a:pt x="3385748" y="1062543"/>
                </a:lnTo>
                <a:lnTo>
                  <a:pt x="3416117" y="1019265"/>
                </a:lnTo>
                <a:lnTo>
                  <a:pt x="3438745" y="970819"/>
                </a:lnTo>
                <a:lnTo>
                  <a:pt x="3449065" y="932198"/>
                </a:lnTo>
                <a:lnTo>
                  <a:pt x="3455987" y="892184"/>
                </a:lnTo>
                <a:lnTo>
                  <a:pt x="3460175" y="848909"/>
                </a:lnTo>
                <a:lnTo>
                  <a:pt x="3462329" y="800051"/>
                </a:lnTo>
                <a:lnTo>
                  <a:pt x="3463123" y="743608"/>
                </a:lnTo>
                <a:lnTo>
                  <a:pt x="3463105" y="433674"/>
                </a:lnTo>
                <a:lnTo>
                  <a:pt x="3462329" y="377889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39"/>
                </a:lnTo>
                <a:lnTo>
                  <a:pt x="3348496" y="77486"/>
                </a:lnTo>
                <a:lnTo>
                  <a:pt x="3305217" y="47117"/>
                </a:lnTo>
                <a:lnTo>
                  <a:pt x="3256771" y="24491"/>
                </a:lnTo>
                <a:lnTo>
                  <a:pt x="3218162" y="14173"/>
                </a:lnTo>
                <a:lnTo>
                  <a:pt x="3178221" y="7256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3054964" y="5285568"/>
            <a:ext cx="2003425" cy="704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50" spc="75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4450" spc="210">
                <a:solidFill>
                  <a:srgbClr val="FFFFFF"/>
                </a:solidFill>
                <a:latin typeface="Arial MT"/>
                <a:cs typeface="Arial MT"/>
              </a:rPr>
              <a:t>ou</a:t>
            </a:r>
            <a:r>
              <a:rPr dirty="0" sz="4450" spc="35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4450" spc="175">
                <a:solidFill>
                  <a:srgbClr val="FFFFFF"/>
                </a:solidFill>
                <a:latin typeface="Arial MT"/>
                <a:cs typeface="Arial MT"/>
              </a:rPr>
              <a:t>se</a:t>
            </a:r>
            <a:endParaRPr sz="445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19005" y="6344520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7"/>
                </a:lnTo>
                <a:lnTo>
                  <a:pt x="244974" y="14173"/>
                </a:lnTo>
                <a:lnTo>
                  <a:pt x="206351" y="24492"/>
                </a:lnTo>
                <a:lnTo>
                  <a:pt x="157909" y="47118"/>
                </a:lnTo>
                <a:lnTo>
                  <a:pt x="114631" y="77487"/>
                </a:lnTo>
                <a:lnTo>
                  <a:pt x="77377" y="114740"/>
                </a:lnTo>
                <a:lnTo>
                  <a:pt x="47006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4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6" y="1019266"/>
                </a:lnTo>
                <a:lnTo>
                  <a:pt x="77377" y="1062544"/>
                </a:lnTo>
                <a:lnTo>
                  <a:pt x="114631" y="1099797"/>
                </a:lnTo>
                <a:lnTo>
                  <a:pt x="157909" y="1130166"/>
                </a:lnTo>
                <a:lnTo>
                  <a:pt x="206351" y="1152793"/>
                </a:lnTo>
                <a:lnTo>
                  <a:pt x="244964" y="1163111"/>
                </a:lnTo>
                <a:lnTo>
                  <a:pt x="284906" y="1170027"/>
                </a:lnTo>
                <a:lnTo>
                  <a:pt x="328264" y="1174223"/>
                </a:lnTo>
                <a:lnTo>
                  <a:pt x="377122" y="1176377"/>
                </a:lnTo>
                <a:lnTo>
                  <a:pt x="433566" y="1177171"/>
                </a:lnTo>
                <a:lnTo>
                  <a:pt x="499682" y="1177284"/>
                </a:lnTo>
                <a:lnTo>
                  <a:pt x="2961231" y="1177284"/>
                </a:lnTo>
                <a:lnTo>
                  <a:pt x="3028282" y="1177171"/>
                </a:lnTo>
                <a:lnTo>
                  <a:pt x="3085353" y="1176377"/>
                </a:lnTo>
                <a:lnTo>
                  <a:pt x="3134592" y="1174223"/>
                </a:lnTo>
                <a:lnTo>
                  <a:pt x="3178145" y="1170027"/>
                </a:lnTo>
                <a:lnTo>
                  <a:pt x="3218159" y="1163111"/>
                </a:lnTo>
                <a:lnTo>
                  <a:pt x="3256782" y="1152793"/>
                </a:lnTo>
                <a:lnTo>
                  <a:pt x="3305228" y="1130166"/>
                </a:lnTo>
                <a:lnTo>
                  <a:pt x="3348506" y="1099797"/>
                </a:lnTo>
                <a:lnTo>
                  <a:pt x="3385759" y="1062544"/>
                </a:lnTo>
                <a:lnTo>
                  <a:pt x="3416128" y="1019266"/>
                </a:lnTo>
                <a:lnTo>
                  <a:pt x="3438755" y="970820"/>
                </a:lnTo>
                <a:lnTo>
                  <a:pt x="3449075" y="932199"/>
                </a:lnTo>
                <a:lnTo>
                  <a:pt x="3455998" y="892185"/>
                </a:lnTo>
                <a:lnTo>
                  <a:pt x="3460185" y="848910"/>
                </a:lnTo>
                <a:lnTo>
                  <a:pt x="3462340" y="800052"/>
                </a:lnTo>
                <a:lnTo>
                  <a:pt x="3463133" y="743608"/>
                </a:lnTo>
                <a:lnTo>
                  <a:pt x="3463115" y="433675"/>
                </a:lnTo>
                <a:lnTo>
                  <a:pt x="3462340" y="377890"/>
                </a:lnTo>
                <a:lnTo>
                  <a:pt x="3460185" y="328652"/>
                </a:lnTo>
                <a:lnTo>
                  <a:pt x="3455976" y="285017"/>
                </a:lnTo>
                <a:lnTo>
                  <a:pt x="3449071" y="245075"/>
                </a:lnTo>
                <a:lnTo>
                  <a:pt x="3438755" y="206463"/>
                </a:lnTo>
                <a:lnTo>
                  <a:pt x="3416128" y="158018"/>
                </a:lnTo>
                <a:lnTo>
                  <a:pt x="3385759" y="114740"/>
                </a:lnTo>
                <a:lnTo>
                  <a:pt x="3348506" y="77487"/>
                </a:lnTo>
                <a:lnTo>
                  <a:pt x="3305228" y="47118"/>
                </a:lnTo>
                <a:lnTo>
                  <a:pt x="3256782" y="24492"/>
                </a:lnTo>
                <a:lnTo>
                  <a:pt x="3218169" y="14173"/>
                </a:lnTo>
                <a:lnTo>
                  <a:pt x="3178227" y="7257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4049699" y="6552545"/>
            <a:ext cx="2003425" cy="704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50" spc="75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4450" spc="210">
                <a:solidFill>
                  <a:srgbClr val="FFFFFF"/>
                </a:solidFill>
                <a:latin typeface="Arial MT"/>
                <a:cs typeface="Arial MT"/>
              </a:rPr>
              <a:t>ou</a:t>
            </a:r>
            <a:r>
              <a:rPr dirty="0" sz="4450" spc="35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4450" spc="175">
                <a:solidFill>
                  <a:srgbClr val="FFFFFF"/>
                </a:solidFill>
                <a:latin typeface="Arial MT"/>
                <a:cs typeface="Arial MT"/>
              </a:rPr>
              <a:t>se</a:t>
            </a:r>
            <a:endParaRPr sz="445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05779" y="7628104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902" y="0"/>
                </a:lnTo>
                <a:lnTo>
                  <a:pt x="434851" y="113"/>
                </a:lnTo>
                <a:lnTo>
                  <a:pt x="377780" y="907"/>
                </a:lnTo>
                <a:lnTo>
                  <a:pt x="328541" y="3061"/>
                </a:lnTo>
                <a:lnTo>
                  <a:pt x="284988" y="7256"/>
                </a:lnTo>
                <a:lnTo>
                  <a:pt x="244974" y="14173"/>
                </a:lnTo>
                <a:lnTo>
                  <a:pt x="206351" y="24491"/>
                </a:lnTo>
                <a:lnTo>
                  <a:pt x="157905" y="47117"/>
                </a:lnTo>
                <a:lnTo>
                  <a:pt x="114627" y="77486"/>
                </a:lnTo>
                <a:lnTo>
                  <a:pt x="77374" y="114739"/>
                </a:lnTo>
                <a:lnTo>
                  <a:pt x="47005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8"/>
                </a:lnTo>
                <a:lnTo>
                  <a:pt x="2948" y="328374"/>
                </a:lnTo>
                <a:lnTo>
                  <a:pt x="793" y="377231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3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8"/>
                </a:lnTo>
                <a:lnTo>
                  <a:pt x="24378" y="970819"/>
                </a:lnTo>
                <a:lnTo>
                  <a:pt x="47005" y="1019265"/>
                </a:lnTo>
                <a:lnTo>
                  <a:pt x="77374" y="1062543"/>
                </a:lnTo>
                <a:lnTo>
                  <a:pt x="114627" y="1099796"/>
                </a:lnTo>
                <a:lnTo>
                  <a:pt x="157905" y="1130165"/>
                </a:lnTo>
                <a:lnTo>
                  <a:pt x="206351" y="1152792"/>
                </a:lnTo>
                <a:lnTo>
                  <a:pt x="244964" y="1163110"/>
                </a:lnTo>
                <a:lnTo>
                  <a:pt x="284906" y="1170026"/>
                </a:lnTo>
                <a:lnTo>
                  <a:pt x="328262" y="1174222"/>
                </a:lnTo>
                <a:lnTo>
                  <a:pt x="377119" y="1176376"/>
                </a:lnTo>
                <a:lnTo>
                  <a:pt x="433560" y="1177170"/>
                </a:lnTo>
                <a:lnTo>
                  <a:pt x="499672" y="1177283"/>
                </a:lnTo>
                <a:lnTo>
                  <a:pt x="2961231" y="1177283"/>
                </a:lnTo>
                <a:lnTo>
                  <a:pt x="3028282" y="1177170"/>
                </a:lnTo>
                <a:lnTo>
                  <a:pt x="3085353" y="1176376"/>
                </a:lnTo>
                <a:lnTo>
                  <a:pt x="3134592" y="1174222"/>
                </a:lnTo>
                <a:lnTo>
                  <a:pt x="3178145" y="1170026"/>
                </a:lnTo>
                <a:lnTo>
                  <a:pt x="3218159" y="1163110"/>
                </a:lnTo>
                <a:lnTo>
                  <a:pt x="3256782" y="1152792"/>
                </a:lnTo>
                <a:lnTo>
                  <a:pt x="3305224" y="1130165"/>
                </a:lnTo>
                <a:lnTo>
                  <a:pt x="3348501" y="1099796"/>
                </a:lnTo>
                <a:lnTo>
                  <a:pt x="3385754" y="1062543"/>
                </a:lnTo>
                <a:lnTo>
                  <a:pt x="3416121" y="1019265"/>
                </a:lnTo>
                <a:lnTo>
                  <a:pt x="3438745" y="970819"/>
                </a:lnTo>
                <a:lnTo>
                  <a:pt x="3449065" y="932198"/>
                </a:lnTo>
                <a:lnTo>
                  <a:pt x="3455987" y="892184"/>
                </a:lnTo>
                <a:lnTo>
                  <a:pt x="3460175" y="848909"/>
                </a:lnTo>
                <a:lnTo>
                  <a:pt x="3462329" y="800052"/>
                </a:lnTo>
                <a:lnTo>
                  <a:pt x="3463123" y="743608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1"/>
                </a:lnTo>
                <a:lnTo>
                  <a:pt x="3455965" y="285016"/>
                </a:lnTo>
                <a:lnTo>
                  <a:pt x="3449060" y="245074"/>
                </a:lnTo>
                <a:lnTo>
                  <a:pt x="3438745" y="206463"/>
                </a:lnTo>
                <a:lnTo>
                  <a:pt x="3416121" y="158018"/>
                </a:lnTo>
                <a:lnTo>
                  <a:pt x="3385754" y="114739"/>
                </a:lnTo>
                <a:lnTo>
                  <a:pt x="3348501" y="77486"/>
                </a:lnTo>
                <a:lnTo>
                  <a:pt x="3305224" y="47117"/>
                </a:lnTo>
                <a:lnTo>
                  <a:pt x="3256782" y="24491"/>
                </a:lnTo>
                <a:lnTo>
                  <a:pt x="3218169" y="14173"/>
                </a:lnTo>
                <a:lnTo>
                  <a:pt x="3178227" y="7256"/>
                </a:lnTo>
                <a:lnTo>
                  <a:pt x="3134869" y="3061"/>
                </a:lnTo>
                <a:lnTo>
                  <a:pt x="3086011" y="907"/>
                </a:lnTo>
                <a:lnTo>
                  <a:pt x="3029566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997027" y="8892436"/>
            <a:ext cx="3463290" cy="1177290"/>
          </a:xfrm>
          <a:custGeom>
            <a:avLst/>
            <a:gdLst/>
            <a:ahLst/>
            <a:cxnLst/>
            <a:rect l="l" t="t" r="r" b="b"/>
            <a:pathLst>
              <a:path w="3463290" h="1177290">
                <a:moveTo>
                  <a:pt x="2963450" y="0"/>
                </a:moveTo>
                <a:lnTo>
                  <a:pt x="501892" y="0"/>
                </a:lnTo>
                <a:lnTo>
                  <a:pt x="434844" y="113"/>
                </a:lnTo>
                <a:lnTo>
                  <a:pt x="377774" y="907"/>
                </a:lnTo>
                <a:lnTo>
                  <a:pt x="328536" y="3061"/>
                </a:lnTo>
                <a:lnTo>
                  <a:pt x="284983" y="7257"/>
                </a:lnTo>
                <a:lnTo>
                  <a:pt x="244970" y="14173"/>
                </a:lnTo>
                <a:lnTo>
                  <a:pt x="206351" y="24492"/>
                </a:lnTo>
                <a:lnTo>
                  <a:pt x="157904" y="47118"/>
                </a:lnTo>
                <a:lnTo>
                  <a:pt x="114624" y="77487"/>
                </a:lnTo>
                <a:lnTo>
                  <a:pt x="77369" y="114740"/>
                </a:lnTo>
                <a:lnTo>
                  <a:pt x="47001" y="158018"/>
                </a:lnTo>
                <a:lnTo>
                  <a:pt x="24378" y="206463"/>
                </a:lnTo>
                <a:lnTo>
                  <a:pt x="14058" y="245085"/>
                </a:lnTo>
                <a:lnTo>
                  <a:pt x="7135" y="285099"/>
                </a:lnTo>
                <a:lnTo>
                  <a:pt x="2948" y="328374"/>
                </a:lnTo>
                <a:lnTo>
                  <a:pt x="793" y="377232"/>
                </a:lnTo>
                <a:lnTo>
                  <a:pt x="0" y="433675"/>
                </a:lnTo>
                <a:lnTo>
                  <a:pt x="0" y="742322"/>
                </a:lnTo>
                <a:lnTo>
                  <a:pt x="793" y="799394"/>
                </a:lnTo>
                <a:lnTo>
                  <a:pt x="2948" y="848632"/>
                </a:lnTo>
                <a:lnTo>
                  <a:pt x="7157" y="892267"/>
                </a:lnTo>
                <a:lnTo>
                  <a:pt x="14062" y="932209"/>
                </a:lnTo>
                <a:lnTo>
                  <a:pt x="24378" y="970820"/>
                </a:lnTo>
                <a:lnTo>
                  <a:pt x="47001" y="1019266"/>
                </a:lnTo>
                <a:lnTo>
                  <a:pt x="77369" y="1062544"/>
                </a:lnTo>
                <a:lnTo>
                  <a:pt x="114624" y="1099797"/>
                </a:lnTo>
                <a:lnTo>
                  <a:pt x="157904" y="1130166"/>
                </a:lnTo>
                <a:lnTo>
                  <a:pt x="206351" y="1152793"/>
                </a:lnTo>
                <a:lnTo>
                  <a:pt x="244960" y="1163111"/>
                </a:lnTo>
                <a:lnTo>
                  <a:pt x="284901" y="1170027"/>
                </a:lnTo>
                <a:lnTo>
                  <a:pt x="328258" y="1174223"/>
                </a:lnTo>
                <a:lnTo>
                  <a:pt x="377116" y="1176377"/>
                </a:lnTo>
                <a:lnTo>
                  <a:pt x="433560" y="1177171"/>
                </a:lnTo>
                <a:lnTo>
                  <a:pt x="499672" y="1177284"/>
                </a:lnTo>
                <a:lnTo>
                  <a:pt x="2961231" y="1177284"/>
                </a:lnTo>
                <a:lnTo>
                  <a:pt x="3028278" y="1177171"/>
                </a:lnTo>
                <a:lnTo>
                  <a:pt x="3085348" y="1176377"/>
                </a:lnTo>
                <a:lnTo>
                  <a:pt x="3134586" y="1174223"/>
                </a:lnTo>
                <a:lnTo>
                  <a:pt x="3178139" y="1170027"/>
                </a:lnTo>
                <a:lnTo>
                  <a:pt x="3218152" y="1163111"/>
                </a:lnTo>
                <a:lnTo>
                  <a:pt x="3256771" y="1152793"/>
                </a:lnTo>
                <a:lnTo>
                  <a:pt x="3305217" y="1130166"/>
                </a:lnTo>
                <a:lnTo>
                  <a:pt x="3348496" y="1099797"/>
                </a:lnTo>
                <a:lnTo>
                  <a:pt x="3385748" y="1062544"/>
                </a:lnTo>
                <a:lnTo>
                  <a:pt x="3416117" y="1019266"/>
                </a:lnTo>
                <a:lnTo>
                  <a:pt x="3438745" y="970820"/>
                </a:lnTo>
                <a:lnTo>
                  <a:pt x="3449065" y="932199"/>
                </a:lnTo>
                <a:lnTo>
                  <a:pt x="3455987" y="892185"/>
                </a:lnTo>
                <a:lnTo>
                  <a:pt x="3460175" y="848910"/>
                </a:lnTo>
                <a:lnTo>
                  <a:pt x="3462329" y="800052"/>
                </a:lnTo>
                <a:lnTo>
                  <a:pt x="3463123" y="743609"/>
                </a:lnTo>
                <a:lnTo>
                  <a:pt x="3463105" y="433675"/>
                </a:lnTo>
                <a:lnTo>
                  <a:pt x="3462329" y="377890"/>
                </a:lnTo>
                <a:lnTo>
                  <a:pt x="3460175" y="328652"/>
                </a:lnTo>
                <a:lnTo>
                  <a:pt x="3455965" y="285017"/>
                </a:lnTo>
                <a:lnTo>
                  <a:pt x="3449060" y="245075"/>
                </a:lnTo>
                <a:lnTo>
                  <a:pt x="3438745" y="206463"/>
                </a:lnTo>
                <a:lnTo>
                  <a:pt x="3416117" y="158018"/>
                </a:lnTo>
                <a:lnTo>
                  <a:pt x="3385748" y="114740"/>
                </a:lnTo>
                <a:lnTo>
                  <a:pt x="3348496" y="77487"/>
                </a:lnTo>
                <a:lnTo>
                  <a:pt x="3305217" y="47118"/>
                </a:lnTo>
                <a:lnTo>
                  <a:pt x="3256771" y="24492"/>
                </a:lnTo>
                <a:lnTo>
                  <a:pt x="3218162" y="14173"/>
                </a:lnTo>
                <a:lnTo>
                  <a:pt x="3178221" y="7257"/>
                </a:lnTo>
                <a:lnTo>
                  <a:pt x="3134864" y="3061"/>
                </a:lnTo>
                <a:lnTo>
                  <a:pt x="3086006" y="907"/>
                </a:lnTo>
                <a:lnTo>
                  <a:pt x="3029563" y="113"/>
                </a:lnTo>
                <a:lnTo>
                  <a:pt x="29634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3735572" y="7840464"/>
            <a:ext cx="2997835" cy="1960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50" spc="200">
                <a:solidFill>
                  <a:srgbClr val="FFFFFF"/>
                </a:solidFill>
                <a:latin typeface="Arial MT"/>
                <a:cs typeface="Arial MT"/>
              </a:rPr>
              <a:t>Course</a:t>
            </a:r>
            <a:endParaRPr sz="4450">
              <a:latin typeface="Arial MT"/>
              <a:cs typeface="Arial MT"/>
            </a:endParaRPr>
          </a:p>
          <a:p>
            <a:pPr marL="1007110">
              <a:lnSpc>
                <a:spcPct val="100000"/>
              </a:lnSpc>
              <a:spcBef>
                <a:spcPts val="4555"/>
              </a:spcBef>
            </a:pPr>
            <a:r>
              <a:rPr dirty="0" sz="4450" spc="75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4450" spc="210">
                <a:solidFill>
                  <a:srgbClr val="FFFFFF"/>
                </a:solidFill>
                <a:latin typeface="Arial MT"/>
                <a:cs typeface="Arial MT"/>
              </a:rPr>
              <a:t>ou</a:t>
            </a:r>
            <a:r>
              <a:rPr dirty="0" sz="4450" spc="35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4450" spc="175">
                <a:solidFill>
                  <a:srgbClr val="FFFFFF"/>
                </a:solidFill>
                <a:latin typeface="Arial MT"/>
                <a:cs typeface="Arial MT"/>
              </a:rPr>
              <a:t>se</a:t>
            </a:r>
            <a:endParaRPr sz="445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50386" y="5824477"/>
            <a:ext cx="4477385" cy="3326129"/>
            <a:chOff x="8450386" y="5824477"/>
            <a:chExt cx="4477385" cy="3326129"/>
          </a:xfrm>
        </p:grpSpPr>
        <p:sp>
          <p:nvSpPr>
            <p:cNvPr id="17" name="object 17"/>
            <p:cNvSpPr/>
            <p:nvPr/>
          </p:nvSpPr>
          <p:spPr>
            <a:xfrm>
              <a:off x="8563283" y="5934169"/>
              <a:ext cx="3250565" cy="1358900"/>
            </a:xfrm>
            <a:custGeom>
              <a:avLst/>
              <a:gdLst/>
              <a:ahLst/>
              <a:cxnLst/>
              <a:rect l="l" t="t" r="r" b="b"/>
              <a:pathLst>
                <a:path w="3250565" h="1358900">
                  <a:moveTo>
                    <a:pt x="39890" y="1346200"/>
                  </a:moveTo>
                  <a:lnTo>
                    <a:pt x="15053" y="1346200"/>
                  </a:lnTo>
                  <a:lnTo>
                    <a:pt x="8146" y="1358900"/>
                  </a:lnTo>
                  <a:lnTo>
                    <a:pt x="41308" y="1358900"/>
                  </a:lnTo>
                  <a:lnTo>
                    <a:pt x="39890" y="1346200"/>
                  </a:lnTo>
                  <a:close/>
                </a:path>
                <a:path w="3250565" h="1358900">
                  <a:moveTo>
                    <a:pt x="45204" y="1348493"/>
                  </a:moveTo>
                  <a:lnTo>
                    <a:pt x="41308" y="1358900"/>
                  </a:lnTo>
                  <a:lnTo>
                    <a:pt x="49112" y="1358900"/>
                  </a:lnTo>
                  <a:lnTo>
                    <a:pt x="45204" y="1348493"/>
                  </a:lnTo>
                  <a:close/>
                </a:path>
                <a:path w="3250565" h="1358900">
                  <a:moveTo>
                    <a:pt x="46063" y="1346200"/>
                  </a:moveTo>
                  <a:lnTo>
                    <a:pt x="44343" y="1346200"/>
                  </a:lnTo>
                  <a:lnTo>
                    <a:pt x="45204" y="1348493"/>
                  </a:lnTo>
                  <a:lnTo>
                    <a:pt x="46063" y="1346200"/>
                  </a:lnTo>
                  <a:close/>
                </a:path>
                <a:path w="3250565" h="1358900">
                  <a:moveTo>
                    <a:pt x="49445" y="1333500"/>
                  </a:moveTo>
                  <a:lnTo>
                    <a:pt x="4866" y="1333500"/>
                  </a:lnTo>
                  <a:lnTo>
                    <a:pt x="3135" y="1346200"/>
                  </a:lnTo>
                  <a:lnTo>
                    <a:pt x="43706" y="1346200"/>
                  </a:lnTo>
                  <a:lnTo>
                    <a:pt x="49445" y="1333500"/>
                  </a:lnTo>
                  <a:close/>
                </a:path>
                <a:path w="3250565" h="1358900">
                  <a:moveTo>
                    <a:pt x="58229" y="1333500"/>
                  </a:moveTo>
                  <a:lnTo>
                    <a:pt x="54081" y="1333500"/>
                  </a:lnTo>
                  <a:lnTo>
                    <a:pt x="48221" y="1346200"/>
                  </a:lnTo>
                  <a:lnTo>
                    <a:pt x="56098" y="1346200"/>
                  </a:lnTo>
                  <a:lnTo>
                    <a:pt x="58229" y="1333500"/>
                  </a:lnTo>
                  <a:close/>
                </a:path>
                <a:path w="3250565" h="1358900">
                  <a:moveTo>
                    <a:pt x="82569" y="1333500"/>
                  </a:moveTo>
                  <a:lnTo>
                    <a:pt x="64055" y="1333500"/>
                  </a:lnTo>
                  <a:lnTo>
                    <a:pt x="62097" y="1346200"/>
                  </a:lnTo>
                  <a:lnTo>
                    <a:pt x="71172" y="1346200"/>
                  </a:lnTo>
                  <a:lnTo>
                    <a:pt x="82569" y="1333500"/>
                  </a:lnTo>
                  <a:close/>
                </a:path>
                <a:path w="3250565" h="1358900">
                  <a:moveTo>
                    <a:pt x="61762" y="1320800"/>
                  </a:moveTo>
                  <a:lnTo>
                    <a:pt x="5838" y="1320800"/>
                  </a:lnTo>
                  <a:lnTo>
                    <a:pt x="0" y="1333500"/>
                  </a:lnTo>
                  <a:lnTo>
                    <a:pt x="54696" y="1333500"/>
                  </a:lnTo>
                  <a:lnTo>
                    <a:pt x="61762" y="1320800"/>
                  </a:lnTo>
                  <a:close/>
                </a:path>
                <a:path w="3250565" h="1358900">
                  <a:moveTo>
                    <a:pt x="98820" y="1320800"/>
                  </a:moveTo>
                  <a:lnTo>
                    <a:pt x="66176" y="1320800"/>
                  </a:lnTo>
                  <a:lnTo>
                    <a:pt x="63919" y="1333500"/>
                  </a:lnTo>
                  <a:lnTo>
                    <a:pt x="91972" y="1333500"/>
                  </a:lnTo>
                  <a:lnTo>
                    <a:pt x="98820" y="1320800"/>
                  </a:lnTo>
                  <a:close/>
                </a:path>
                <a:path w="3250565" h="1358900">
                  <a:moveTo>
                    <a:pt x="105489" y="1320800"/>
                  </a:moveTo>
                  <a:lnTo>
                    <a:pt x="100546" y="1333500"/>
                  </a:lnTo>
                  <a:lnTo>
                    <a:pt x="104640" y="1333500"/>
                  </a:lnTo>
                  <a:lnTo>
                    <a:pt x="105489" y="1320800"/>
                  </a:lnTo>
                  <a:close/>
                </a:path>
                <a:path w="3250565" h="1358900">
                  <a:moveTo>
                    <a:pt x="93169" y="1308100"/>
                  </a:moveTo>
                  <a:lnTo>
                    <a:pt x="6671" y="1308100"/>
                  </a:lnTo>
                  <a:lnTo>
                    <a:pt x="4901" y="1320800"/>
                  </a:lnTo>
                  <a:lnTo>
                    <a:pt x="86021" y="1320800"/>
                  </a:lnTo>
                  <a:lnTo>
                    <a:pt x="93384" y="1308582"/>
                  </a:lnTo>
                  <a:lnTo>
                    <a:pt x="93169" y="1308100"/>
                  </a:lnTo>
                  <a:close/>
                </a:path>
                <a:path w="3250565" h="1358900">
                  <a:moveTo>
                    <a:pt x="138690" y="1308100"/>
                  </a:moveTo>
                  <a:lnTo>
                    <a:pt x="93675" y="1308100"/>
                  </a:lnTo>
                  <a:lnTo>
                    <a:pt x="93384" y="1308582"/>
                  </a:lnTo>
                  <a:lnTo>
                    <a:pt x="98826" y="1320800"/>
                  </a:lnTo>
                  <a:lnTo>
                    <a:pt x="112298" y="1320800"/>
                  </a:lnTo>
                  <a:lnTo>
                    <a:pt x="138690" y="1308100"/>
                  </a:lnTo>
                  <a:close/>
                </a:path>
                <a:path w="3250565" h="1358900">
                  <a:moveTo>
                    <a:pt x="93675" y="1308100"/>
                  </a:moveTo>
                  <a:lnTo>
                    <a:pt x="93169" y="1308100"/>
                  </a:lnTo>
                  <a:lnTo>
                    <a:pt x="93384" y="1308582"/>
                  </a:lnTo>
                  <a:lnTo>
                    <a:pt x="93675" y="1308100"/>
                  </a:lnTo>
                  <a:close/>
                </a:path>
                <a:path w="3250565" h="1358900">
                  <a:moveTo>
                    <a:pt x="51199" y="1295400"/>
                  </a:moveTo>
                  <a:lnTo>
                    <a:pt x="37886" y="1295400"/>
                  </a:lnTo>
                  <a:lnTo>
                    <a:pt x="30228" y="1308100"/>
                  </a:lnTo>
                  <a:lnTo>
                    <a:pt x="50777" y="1308100"/>
                  </a:lnTo>
                  <a:lnTo>
                    <a:pt x="51199" y="1295400"/>
                  </a:lnTo>
                  <a:close/>
                </a:path>
                <a:path w="3250565" h="1358900">
                  <a:moveTo>
                    <a:pt x="85469" y="1295400"/>
                  </a:moveTo>
                  <a:lnTo>
                    <a:pt x="55899" y="1295400"/>
                  </a:lnTo>
                  <a:lnTo>
                    <a:pt x="50777" y="1308100"/>
                  </a:lnTo>
                  <a:lnTo>
                    <a:pt x="90222" y="1308100"/>
                  </a:lnTo>
                  <a:lnTo>
                    <a:pt x="85469" y="1295400"/>
                  </a:lnTo>
                  <a:close/>
                </a:path>
                <a:path w="3250565" h="1358900">
                  <a:moveTo>
                    <a:pt x="98599" y="1295400"/>
                  </a:moveTo>
                  <a:lnTo>
                    <a:pt x="85469" y="1295400"/>
                  </a:lnTo>
                  <a:lnTo>
                    <a:pt x="90222" y="1308100"/>
                  </a:lnTo>
                  <a:lnTo>
                    <a:pt x="96511" y="1308100"/>
                  </a:lnTo>
                  <a:lnTo>
                    <a:pt x="98599" y="1295400"/>
                  </a:lnTo>
                  <a:close/>
                </a:path>
                <a:path w="3250565" h="1358900">
                  <a:moveTo>
                    <a:pt x="145380" y="1295400"/>
                  </a:moveTo>
                  <a:lnTo>
                    <a:pt x="98599" y="1295400"/>
                  </a:lnTo>
                  <a:lnTo>
                    <a:pt x="96511" y="1308100"/>
                  </a:lnTo>
                  <a:lnTo>
                    <a:pt x="136680" y="1308100"/>
                  </a:lnTo>
                  <a:lnTo>
                    <a:pt x="145380" y="1295400"/>
                  </a:lnTo>
                  <a:close/>
                </a:path>
                <a:path w="3250565" h="1358900">
                  <a:moveTo>
                    <a:pt x="152829" y="1295400"/>
                  </a:moveTo>
                  <a:lnTo>
                    <a:pt x="152152" y="1295400"/>
                  </a:lnTo>
                  <a:lnTo>
                    <a:pt x="144926" y="1308100"/>
                  </a:lnTo>
                  <a:lnTo>
                    <a:pt x="152829" y="1295400"/>
                  </a:lnTo>
                  <a:close/>
                </a:path>
                <a:path w="3250565" h="1358900">
                  <a:moveTo>
                    <a:pt x="88305" y="1282700"/>
                  </a:moveTo>
                  <a:lnTo>
                    <a:pt x="66648" y="1282700"/>
                  </a:lnTo>
                  <a:lnTo>
                    <a:pt x="60801" y="1295400"/>
                  </a:lnTo>
                  <a:lnTo>
                    <a:pt x="85194" y="1295400"/>
                  </a:lnTo>
                  <a:lnTo>
                    <a:pt x="88305" y="1282700"/>
                  </a:lnTo>
                  <a:close/>
                </a:path>
                <a:path w="3250565" h="1358900">
                  <a:moveTo>
                    <a:pt x="92628" y="1282700"/>
                  </a:moveTo>
                  <a:lnTo>
                    <a:pt x="88305" y="1282700"/>
                  </a:lnTo>
                  <a:lnTo>
                    <a:pt x="85194" y="1295400"/>
                  </a:lnTo>
                  <a:lnTo>
                    <a:pt x="90777" y="1295400"/>
                  </a:lnTo>
                  <a:lnTo>
                    <a:pt x="92628" y="1282700"/>
                  </a:lnTo>
                  <a:close/>
                </a:path>
                <a:path w="3250565" h="1358900">
                  <a:moveTo>
                    <a:pt x="168723" y="1282700"/>
                  </a:moveTo>
                  <a:lnTo>
                    <a:pt x="92628" y="1282700"/>
                  </a:lnTo>
                  <a:lnTo>
                    <a:pt x="90777" y="1295400"/>
                  </a:lnTo>
                  <a:lnTo>
                    <a:pt x="168069" y="1295400"/>
                  </a:lnTo>
                  <a:lnTo>
                    <a:pt x="168723" y="1282700"/>
                  </a:lnTo>
                  <a:close/>
                </a:path>
                <a:path w="3250565" h="1358900">
                  <a:moveTo>
                    <a:pt x="181191" y="1282700"/>
                  </a:moveTo>
                  <a:lnTo>
                    <a:pt x="172190" y="1282700"/>
                  </a:lnTo>
                  <a:lnTo>
                    <a:pt x="168069" y="1295400"/>
                  </a:lnTo>
                  <a:lnTo>
                    <a:pt x="173141" y="1295400"/>
                  </a:lnTo>
                  <a:lnTo>
                    <a:pt x="181191" y="1282700"/>
                  </a:lnTo>
                  <a:close/>
                </a:path>
                <a:path w="3250565" h="1358900">
                  <a:moveTo>
                    <a:pt x="205280" y="1282700"/>
                  </a:moveTo>
                  <a:lnTo>
                    <a:pt x="187248" y="1282700"/>
                  </a:lnTo>
                  <a:lnTo>
                    <a:pt x="190680" y="1295400"/>
                  </a:lnTo>
                  <a:lnTo>
                    <a:pt x="199205" y="1295400"/>
                  </a:lnTo>
                  <a:lnTo>
                    <a:pt x="205280" y="1282700"/>
                  </a:lnTo>
                  <a:close/>
                </a:path>
                <a:path w="3250565" h="1358900">
                  <a:moveTo>
                    <a:pt x="99208" y="1270000"/>
                  </a:moveTo>
                  <a:lnTo>
                    <a:pt x="93708" y="1282700"/>
                  </a:lnTo>
                  <a:lnTo>
                    <a:pt x="107181" y="1282700"/>
                  </a:lnTo>
                  <a:lnTo>
                    <a:pt x="99208" y="1270000"/>
                  </a:lnTo>
                  <a:close/>
                </a:path>
                <a:path w="3250565" h="1358900">
                  <a:moveTo>
                    <a:pt x="124017" y="1257300"/>
                  </a:moveTo>
                  <a:lnTo>
                    <a:pt x="118240" y="1270000"/>
                  </a:lnTo>
                  <a:lnTo>
                    <a:pt x="114551" y="1282700"/>
                  </a:lnTo>
                  <a:lnTo>
                    <a:pt x="121719" y="1282700"/>
                  </a:lnTo>
                  <a:lnTo>
                    <a:pt x="122360" y="1270000"/>
                  </a:lnTo>
                  <a:lnTo>
                    <a:pt x="131534" y="1270000"/>
                  </a:lnTo>
                  <a:lnTo>
                    <a:pt x="124017" y="1257300"/>
                  </a:lnTo>
                  <a:close/>
                </a:path>
                <a:path w="3250565" h="1358900">
                  <a:moveTo>
                    <a:pt x="176183" y="1270000"/>
                  </a:moveTo>
                  <a:lnTo>
                    <a:pt x="122360" y="1270000"/>
                  </a:lnTo>
                  <a:lnTo>
                    <a:pt x="121719" y="1282700"/>
                  </a:lnTo>
                  <a:lnTo>
                    <a:pt x="163662" y="1282700"/>
                  </a:lnTo>
                  <a:lnTo>
                    <a:pt x="176183" y="1270000"/>
                  </a:lnTo>
                  <a:close/>
                </a:path>
                <a:path w="3250565" h="1358900">
                  <a:moveTo>
                    <a:pt x="177895" y="1270000"/>
                  </a:moveTo>
                  <a:lnTo>
                    <a:pt x="176183" y="1270000"/>
                  </a:lnTo>
                  <a:lnTo>
                    <a:pt x="163662" y="1282700"/>
                  </a:lnTo>
                  <a:lnTo>
                    <a:pt x="177895" y="1270000"/>
                  </a:lnTo>
                  <a:close/>
                </a:path>
                <a:path w="3250565" h="1358900">
                  <a:moveTo>
                    <a:pt x="207125" y="1270000"/>
                  </a:moveTo>
                  <a:lnTo>
                    <a:pt x="177895" y="1270000"/>
                  </a:lnTo>
                  <a:lnTo>
                    <a:pt x="163662" y="1282700"/>
                  </a:lnTo>
                  <a:lnTo>
                    <a:pt x="201497" y="1282700"/>
                  </a:lnTo>
                  <a:lnTo>
                    <a:pt x="207125" y="1270000"/>
                  </a:lnTo>
                  <a:close/>
                </a:path>
                <a:path w="3250565" h="1358900">
                  <a:moveTo>
                    <a:pt x="219876" y="1270000"/>
                  </a:moveTo>
                  <a:lnTo>
                    <a:pt x="214766" y="1270000"/>
                  </a:lnTo>
                  <a:lnTo>
                    <a:pt x="210253" y="1282700"/>
                  </a:lnTo>
                  <a:lnTo>
                    <a:pt x="215960" y="1282700"/>
                  </a:lnTo>
                  <a:lnTo>
                    <a:pt x="219876" y="1270000"/>
                  </a:lnTo>
                  <a:close/>
                </a:path>
                <a:path w="3250565" h="1358900">
                  <a:moveTo>
                    <a:pt x="227307" y="1270000"/>
                  </a:moveTo>
                  <a:lnTo>
                    <a:pt x="225443" y="1270000"/>
                  </a:lnTo>
                  <a:lnTo>
                    <a:pt x="222552" y="1282700"/>
                  </a:lnTo>
                  <a:lnTo>
                    <a:pt x="227307" y="1270000"/>
                  </a:lnTo>
                  <a:close/>
                </a:path>
                <a:path w="3250565" h="1358900">
                  <a:moveTo>
                    <a:pt x="143022" y="1257300"/>
                  </a:moveTo>
                  <a:lnTo>
                    <a:pt x="138462" y="1257300"/>
                  </a:lnTo>
                  <a:lnTo>
                    <a:pt x="137459" y="1270000"/>
                  </a:lnTo>
                  <a:lnTo>
                    <a:pt x="150285" y="1270000"/>
                  </a:lnTo>
                  <a:lnTo>
                    <a:pt x="143022" y="1257300"/>
                  </a:lnTo>
                  <a:close/>
                </a:path>
                <a:path w="3250565" h="1358900">
                  <a:moveTo>
                    <a:pt x="235223" y="1257300"/>
                  </a:moveTo>
                  <a:lnTo>
                    <a:pt x="148130" y="1257300"/>
                  </a:lnTo>
                  <a:lnTo>
                    <a:pt x="154316" y="1270000"/>
                  </a:lnTo>
                  <a:lnTo>
                    <a:pt x="231074" y="1270000"/>
                  </a:lnTo>
                  <a:lnTo>
                    <a:pt x="235223" y="1257300"/>
                  </a:lnTo>
                  <a:close/>
                </a:path>
                <a:path w="3250565" h="1358900">
                  <a:moveTo>
                    <a:pt x="241514" y="1257300"/>
                  </a:moveTo>
                  <a:lnTo>
                    <a:pt x="235223" y="1257300"/>
                  </a:lnTo>
                  <a:lnTo>
                    <a:pt x="238337" y="1270000"/>
                  </a:lnTo>
                  <a:lnTo>
                    <a:pt x="238881" y="1270000"/>
                  </a:lnTo>
                  <a:lnTo>
                    <a:pt x="241514" y="1257300"/>
                  </a:lnTo>
                  <a:close/>
                </a:path>
                <a:path w="3250565" h="1358900">
                  <a:moveTo>
                    <a:pt x="278964" y="1257300"/>
                  </a:moveTo>
                  <a:lnTo>
                    <a:pt x="272328" y="1257300"/>
                  </a:lnTo>
                  <a:lnTo>
                    <a:pt x="275716" y="1270000"/>
                  </a:lnTo>
                  <a:lnTo>
                    <a:pt x="278964" y="1257300"/>
                  </a:lnTo>
                  <a:close/>
                </a:path>
                <a:path w="3250565" h="1358900">
                  <a:moveTo>
                    <a:pt x="171134" y="1244600"/>
                  </a:moveTo>
                  <a:lnTo>
                    <a:pt x="161648" y="1244600"/>
                  </a:lnTo>
                  <a:lnTo>
                    <a:pt x="154875" y="1257300"/>
                  </a:lnTo>
                  <a:lnTo>
                    <a:pt x="179745" y="1257300"/>
                  </a:lnTo>
                  <a:lnTo>
                    <a:pt x="171134" y="1244600"/>
                  </a:lnTo>
                  <a:close/>
                </a:path>
                <a:path w="3250565" h="1358900">
                  <a:moveTo>
                    <a:pt x="265978" y="1244600"/>
                  </a:moveTo>
                  <a:lnTo>
                    <a:pt x="186359" y="1244600"/>
                  </a:lnTo>
                  <a:lnTo>
                    <a:pt x="183894" y="1257300"/>
                  </a:lnTo>
                  <a:lnTo>
                    <a:pt x="261031" y="1257300"/>
                  </a:lnTo>
                  <a:lnTo>
                    <a:pt x="265882" y="1245074"/>
                  </a:lnTo>
                  <a:lnTo>
                    <a:pt x="265978" y="1244600"/>
                  </a:lnTo>
                  <a:close/>
                </a:path>
                <a:path w="3250565" h="1358900">
                  <a:moveTo>
                    <a:pt x="278760" y="1244600"/>
                  </a:moveTo>
                  <a:lnTo>
                    <a:pt x="266071" y="1244600"/>
                  </a:lnTo>
                  <a:lnTo>
                    <a:pt x="265882" y="1245074"/>
                  </a:lnTo>
                  <a:lnTo>
                    <a:pt x="263412" y="1257300"/>
                  </a:lnTo>
                  <a:lnTo>
                    <a:pt x="274184" y="1257300"/>
                  </a:lnTo>
                  <a:lnTo>
                    <a:pt x="278760" y="1244600"/>
                  </a:lnTo>
                  <a:close/>
                </a:path>
                <a:path w="3250565" h="1358900">
                  <a:moveTo>
                    <a:pt x="288189" y="1244600"/>
                  </a:moveTo>
                  <a:lnTo>
                    <a:pt x="278760" y="1244600"/>
                  </a:lnTo>
                  <a:lnTo>
                    <a:pt x="278691" y="1257300"/>
                  </a:lnTo>
                  <a:lnTo>
                    <a:pt x="286770" y="1257300"/>
                  </a:lnTo>
                  <a:lnTo>
                    <a:pt x="288189" y="1244600"/>
                  </a:lnTo>
                  <a:close/>
                </a:path>
                <a:path w="3250565" h="1358900">
                  <a:moveTo>
                    <a:pt x="266071" y="1244600"/>
                  </a:moveTo>
                  <a:lnTo>
                    <a:pt x="265882" y="1245074"/>
                  </a:lnTo>
                  <a:lnTo>
                    <a:pt x="266071" y="1244600"/>
                  </a:lnTo>
                  <a:close/>
                </a:path>
                <a:path w="3250565" h="1358900">
                  <a:moveTo>
                    <a:pt x="284773" y="1231900"/>
                  </a:moveTo>
                  <a:lnTo>
                    <a:pt x="194435" y="1231900"/>
                  </a:lnTo>
                  <a:lnTo>
                    <a:pt x="188353" y="1244600"/>
                  </a:lnTo>
                  <a:lnTo>
                    <a:pt x="284824" y="1244600"/>
                  </a:lnTo>
                  <a:lnTo>
                    <a:pt x="284773" y="1231900"/>
                  </a:lnTo>
                  <a:close/>
                </a:path>
                <a:path w="3250565" h="1358900">
                  <a:moveTo>
                    <a:pt x="294076" y="1231900"/>
                  </a:moveTo>
                  <a:lnTo>
                    <a:pt x="290225" y="1244600"/>
                  </a:lnTo>
                  <a:lnTo>
                    <a:pt x="292383" y="1244600"/>
                  </a:lnTo>
                  <a:lnTo>
                    <a:pt x="294076" y="1231900"/>
                  </a:lnTo>
                  <a:close/>
                </a:path>
                <a:path w="3250565" h="1358900">
                  <a:moveTo>
                    <a:pt x="321247" y="1231900"/>
                  </a:moveTo>
                  <a:lnTo>
                    <a:pt x="303466" y="1231900"/>
                  </a:lnTo>
                  <a:lnTo>
                    <a:pt x="304395" y="1244600"/>
                  </a:lnTo>
                  <a:lnTo>
                    <a:pt x="308104" y="1244600"/>
                  </a:lnTo>
                  <a:lnTo>
                    <a:pt x="321247" y="1231900"/>
                  </a:lnTo>
                  <a:close/>
                </a:path>
                <a:path w="3250565" h="1358900">
                  <a:moveTo>
                    <a:pt x="226711" y="1219200"/>
                  </a:moveTo>
                  <a:lnTo>
                    <a:pt x="224722" y="1219200"/>
                  </a:lnTo>
                  <a:lnTo>
                    <a:pt x="219556" y="1231900"/>
                  </a:lnTo>
                  <a:lnTo>
                    <a:pt x="227568" y="1231900"/>
                  </a:lnTo>
                  <a:lnTo>
                    <a:pt x="226711" y="1219200"/>
                  </a:lnTo>
                  <a:close/>
                </a:path>
                <a:path w="3250565" h="1358900">
                  <a:moveTo>
                    <a:pt x="304125" y="1219200"/>
                  </a:moveTo>
                  <a:lnTo>
                    <a:pt x="231616" y="1219200"/>
                  </a:lnTo>
                  <a:lnTo>
                    <a:pt x="227568" y="1231900"/>
                  </a:lnTo>
                  <a:lnTo>
                    <a:pt x="303388" y="1231900"/>
                  </a:lnTo>
                  <a:lnTo>
                    <a:pt x="304125" y="1219200"/>
                  </a:lnTo>
                  <a:close/>
                </a:path>
                <a:path w="3250565" h="1358900">
                  <a:moveTo>
                    <a:pt x="319642" y="1219200"/>
                  </a:moveTo>
                  <a:lnTo>
                    <a:pt x="306909" y="1219200"/>
                  </a:lnTo>
                  <a:lnTo>
                    <a:pt x="305489" y="1231900"/>
                  </a:lnTo>
                  <a:lnTo>
                    <a:pt x="315739" y="1231900"/>
                  </a:lnTo>
                  <a:lnTo>
                    <a:pt x="319642" y="1219200"/>
                  </a:lnTo>
                  <a:close/>
                </a:path>
                <a:path w="3250565" h="1358900">
                  <a:moveTo>
                    <a:pt x="327790" y="1219200"/>
                  </a:moveTo>
                  <a:lnTo>
                    <a:pt x="319642" y="1219200"/>
                  </a:lnTo>
                  <a:lnTo>
                    <a:pt x="324262" y="1231900"/>
                  </a:lnTo>
                  <a:lnTo>
                    <a:pt x="330920" y="1231900"/>
                  </a:lnTo>
                  <a:lnTo>
                    <a:pt x="335007" y="1228019"/>
                  </a:lnTo>
                  <a:lnTo>
                    <a:pt x="327790" y="1219200"/>
                  </a:lnTo>
                  <a:close/>
                </a:path>
                <a:path w="3250565" h="1358900">
                  <a:moveTo>
                    <a:pt x="337926" y="1225249"/>
                  </a:moveTo>
                  <a:lnTo>
                    <a:pt x="335007" y="1228019"/>
                  </a:lnTo>
                  <a:lnTo>
                    <a:pt x="338183" y="1231900"/>
                  </a:lnTo>
                  <a:lnTo>
                    <a:pt x="337926" y="1225249"/>
                  </a:lnTo>
                  <a:close/>
                </a:path>
                <a:path w="3250565" h="1358900">
                  <a:moveTo>
                    <a:pt x="344299" y="1219200"/>
                  </a:moveTo>
                  <a:lnTo>
                    <a:pt x="337693" y="1219200"/>
                  </a:lnTo>
                  <a:lnTo>
                    <a:pt x="337926" y="1225249"/>
                  </a:lnTo>
                  <a:lnTo>
                    <a:pt x="344299" y="1219200"/>
                  </a:lnTo>
                  <a:close/>
                </a:path>
                <a:path w="3250565" h="1358900">
                  <a:moveTo>
                    <a:pt x="356478" y="1206500"/>
                  </a:moveTo>
                  <a:lnTo>
                    <a:pt x="261201" y="1206500"/>
                  </a:lnTo>
                  <a:lnTo>
                    <a:pt x="256333" y="1219200"/>
                  </a:lnTo>
                  <a:lnTo>
                    <a:pt x="357094" y="1219200"/>
                  </a:lnTo>
                  <a:lnTo>
                    <a:pt x="356478" y="1206500"/>
                  </a:lnTo>
                  <a:close/>
                </a:path>
                <a:path w="3250565" h="1358900">
                  <a:moveTo>
                    <a:pt x="373910" y="1206500"/>
                  </a:moveTo>
                  <a:lnTo>
                    <a:pt x="369524" y="1206500"/>
                  </a:lnTo>
                  <a:lnTo>
                    <a:pt x="368015" y="1219200"/>
                  </a:lnTo>
                  <a:lnTo>
                    <a:pt x="373910" y="1206500"/>
                  </a:lnTo>
                  <a:close/>
                </a:path>
                <a:path w="3250565" h="1358900">
                  <a:moveTo>
                    <a:pt x="386213" y="1206500"/>
                  </a:moveTo>
                  <a:lnTo>
                    <a:pt x="384296" y="1219200"/>
                  </a:lnTo>
                  <a:lnTo>
                    <a:pt x="386998" y="1212742"/>
                  </a:lnTo>
                  <a:lnTo>
                    <a:pt x="386213" y="1206500"/>
                  </a:lnTo>
                  <a:close/>
                </a:path>
                <a:path w="3250565" h="1358900">
                  <a:moveTo>
                    <a:pt x="389861" y="1206500"/>
                  </a:moveTo>
                  <a:lnTo>
                    <a:pt x="389609" y="1206500"/>
                  </a:lnTo>
                  <a:lnTo>
                    <a:pt x="386998" y="1212742"/>
                  </a:lnTo>
                  <a:lnTo>
                    <a:pt x="387810" y="1219200"/>
                  </a:lnTo>
                  <a:lnTo>
                    <a:pt x="389861" y="1206500"/>
                  </a:lnTo>
                  <a:close/>
                </a:path>
                <a:path w="3250565" h="1358900">
                  <a:moveTo>
                    <a:pt x="383820" y="1193800"/>
                  </a:moveTo>
                  <a:lnTo>
                    <a:pt x="294775" y="1193800"/>
                  </a:lnTo>
                  <a:lnTo>
                    <a:pt x="272597" y="1206500"/>
                  </a:lnTo>
                  <a:lnTo>
                    <a:pt x="369443" y="1206500"/>
                  </a:lnTo>
                  <a:lnTo>
                    <a:pt x="383820" y="1193800"/>
                  </a:lnTo>
                  <a:close/>
                </a:path>
                <a:path w="3250565" h="1358900">
                  <a:moveTo>
                    <a:pt x="400459" y="1193800"/>
                  </a:moveTo>
                  <a:lnTo>
                    <a:pt x="383820" y="1193800"/>
                  </a:lnTo>
                  <a:lnTo>
                    <a:pt x="382378" y="1206500"/>
                  </a:lnTo>
                  <a:lnTo>
                    <a:pt x="413503" y="1206500"/>
                  </a:lnTo>
                  <a:lnTo>
                    <a:pt x="400459" y="1193800"/>
                  </a:lnTo>
                  <a:close/>
                </a:path>
                <a:path w="3250565" h="1358900">
                  <a:moveTo>
                    <a:pt x="427755" y="1181100"/>
                  </a:moveTo>
                  <a:lnTo>
                    <a:pt x="327959" y="1181100"/>
                  </a:lnTo>
                  <a:lnTo>
                    <a:pt x="302579" y="1193800"/>
                  </a:lnTo>
                  <a:lnTo>
                    <a:pt x="413657" y="1193800"/>
                  </a:lnTo>
                  <a:lnTo>
                    <a:pt x="427967" y="1181597"/>
                  </a:lnTo>
                  <a:lnTo>
                    <a:pt x="427755" y="1181100"/>
                  </a:lnTo>
                  <a:close/>
                </a:path>
                <a:path w="3250565" h="1358900">
                  <a:moveTo>
                    <a:pt x="428077" y="1181856"/>
                  </a:moveTo>
                  <a:lnTo>
                    <a:pt x="420600" y="1193800"/>
                  </a:lnTo>
                  <a:lnTo>
                    <a:pt x="433167" y="1193800"/>
                  </a:lnTo>
                  <a:lnTo>
                    <a:pt x="428077" y="1181856"/>
                  </a:lnTo>
                  <a:close/>
                </a:path>
                <a:path w="3250565" h="1358900">
                  <a:moveTo>
                    <a:pt x="442151" y="1181100"/>
                  </a:moveTo>
                  <a:lnTo>
                    <a:pt x="440900" y="1181100"/>
                  </a:lnTo>
                  <a:lnTo>
                    <a:pt x="433167" y="1193800"/>
                  </a:lnTo>
                  <a:lnTo>
                    <a:pt x="441681" y="1193800"/>
                  </a:lnTo>
                  <a:lnTo>
                    <a:pt x="442151" y="1181100"/>
                  </a:lnTo>
                  <a:close/>
                </a:path>
                <a:path w="3250565" h="1358900">
                  <a:moveTo>
                    <a:pt x="428551" y="1181100"/>
                  </a:moveTo>
                  <a:lnTo>
                    <a:pt x="427967" y="1181597"/>
                  </a:lnTo>
                  <a:lnTo>
                    <a:pt x="428077" y="1181856"/>
                  </a:lnTo>
                  <a:lnTo>
                    <a:pt x="428551" y="1181100"/>
                  </a:lnTo>
                  <a:close/>
                </a:path>
                <a:path w="3250565" h="1358900">
                  <a:moveTo>
                    <a:pt x="478265" y="1155700"/>
                  </a:moveTo>
                  <a:lnTo>
                    <a:pt x="376411" y="1155700"/>
                  </a:lnTo>
                  <a:lnTo>
                    <a:pt x="367446" y="1168400"/>
                  </a:lnTo>
                  <a:lnTo>
                    <a:pt x="368364" y="1181100"/>
                  </a:lnTo>
                  <a:lnTo>
                    <a:pt x="440074" y="1181100"/>
                  </a:lnTo>
                  <a:lnTo>
                    <a:pt x="448673" y="1168400"/>
                  </a:lnTo>
                  <a:lnTo>
                    <a:pt x="477220" y="1168400"/>
                  </a:lnTo>
                  <a:lnTo>
                    <a:pt x="480066" y="1158827"/>
                  </a:lnTo>
                  <a:lnTo>
                    <a:pt x="478265" y="1155700"/>
                  </a:lnTo>
                  <a:close/>
                </a:path>
                <a:path w="3250565" h="1358900">
                  <a:moveTo>
                    <a:pt x="477220" y="1168400"/>
                  </a:moveTo>
                  <a:lnTo>
                    <a:pt x="471552" y="1168400"/>
                  </a:lnTo>
                  <a:lnTo>
                    <a:pt x="472869" y="1181100"/>
                  </a:lnTo>
                  <a:lnTo>
                    <a:pt x="477220" y="1168400"/>
                  </a:lnTo>
                  <a:close/>
                </a:path>
                <a:path w="3250565" h="1358900">
                  <a:moveTo>
                    <a:pt x="505570" y="1155700"/>
                  </a:moveTo>
                  <a:lnTo>
                    <a:pt x="480996" y="1155700"/>
                  </a:lnTo>
                  <a:lnTo>
                    <a:pt x="480066" y="1158827"/>
                  </a:lnTo>
                  <a:lnTo>
                    <a:pt x="485579" y="1168400"/>
                  </a:lnTo>
                  <a:lnTo>
                    <a:pt x="497417" y="1168400"/>
                  </a:lnTo>
                  <a:lnTo>
                    <a:pt x="505570" y="1155700"/>
                  </a:lnTo>
                  <a:close/>
                </a:path>
                <a:path w="3250565" h="1358900">
                  <a:moveTo>
                    <a:pt x="480996" y="1155700"/>
                  </a:moveTo>
                  <a:lnTo>
                    <a:pt x="478265" y="1155700"/>
                  </a:lnTo>
                  <a:lnTo>
                    <a:pt x="480066" y="1158827"/>
                  </a:lnTo>
                  <a:lnTo>
                    <a:pt x="480996" y="1155700"/>
                  </a:lnTo>
                  <a:close/>
                </a:path>
                <a:path w="3250565" h="1358900">
                  <a:moveTo>
                    <a:pt x="425910" y="1143000"/>
                  </a:moveTo>
                  <a:lnTo>
                    <a:pt x="411712" y="1143000"/>
                  </a:lnTo>
                  <a:lnTo>
                    <a:pt x="408430" y="1155700"/>
                  </a:lnTo>
                  <a:lnTo>
                    <a:pt x="424029" y="1155700"/>
                  </a:lnTo>
                  <a:lnTo>
                    <a:pt x="425910" y="1143000"/>
                  </a:lnTo>
                  <a:close/>
                </a:path>
                <a:path w="3250565" h="1358900">
                  <a:moveTo>
                    <a:pt x="425910" y="1143000"/>
                  </a:moveTo>
                  <a:lnTo>
                    <a:pt x="424029" y="1155700"/>
                  </a:lnTo>
                  <a:lnTo>
                    <a:pt x="426706" y="1149315"/>
                  </a:lnTo>
                  <a:lnTo>
                    <a:pt x="425910" y="1143000"/>
                  </a:lnTo>
                  <a:close/>
                </a:path>
                <a:path w="3250565" h="1358900">
                  <a:moveTo>
                    <a:pt x="426706" y="1149315"/>
                  </a:moveTo>
                  <a:lnTo>
                    <a:pt x="424029" y="1155700"/>
                  </a:lnTo>
                  <a:lnTo>
                    <a:pt x="427510" y="1155700"/>
                  </a:lnTo>
                  <a:lnTo>
                    <a:pt x="426706" y="1149315"/>
                  </a:lnTo>
                  <a:close/>
                </a:path>
                <a:path w="3250565" h="1358900">
                  <a:moveTo>
                    <a:pt x="472017" y="1130300"/>
                  </a:moveTo>
                  <a:lnTo>
                    <a:pt x="451194" y="1130300"/>
                  </a:lnTo>
                  <a:lnTo>
                    <a:pt x="449462" y="1143000"/>
                  </a:lnTo>
                  <a:lnTo>
                    <a:pt x="429586" y="1143000"/>
                  </a:lnTo>
                  <a:lnTo>
                    <a:pt x="427510" y="1155700"/>
                  </a:lnTo>
                  <a:lnTo>
                    <a:pt x="475012" y="1155700"/>
                  </a:lnTo>
                  <a:lnTo>
                    <a:pt x="474973" y="1146681"/>
                  </a:lnTo>
                  <a:lnTo>
                    <a:pt x="472682" y="1143000"/>
                  </a:lnTo>
                  <a:lnTo>
                    <a:pt x="472017" y="1130300"/>
                  </a:lnTo>
                  <a:close/>
                </a:path>
                <a:path w="3250565" h="1358900">
                  <a:moveTo>
                    <a:pt x="474973" y="1146681"/>
                  </a:moveTo>
                  <a:lnTo>
                    <a:pt x="475012" y="1155700"/>
                  </a:lnTo>
                  <a:lnTo>
                    <a:pt x="480587" y="1155700"/>
                  </a:lnTo>
                  <a:lnTo>
                    <a:pt x="474973" y="1146681"/>
                  </a:lnTo>
                  <a:close/>
                </a:path>
                <a:path w="3250565" h="1358900">
                  <a:moveTo>
                    <a:pt x="528658" y="1143000"/>
                  </a:moveTo>
                  <a:lnTo>
                    <a:pt x="474958" y="1143000"/>
                  </a:lnTo>
                  <a:lnTo>
                    <a:pt x="474973" y="1146681"/>
                  </a:lnTo>
                  <a:lnTo>
                    <a:pt x="480587" y="1155700"/>
                  </a:lnTo>
                  <a:lnTo>
                    <a:pt x="521359" y="1155700"/>
                  </a:lnTo>
                  <a:lnTo>
                    <a:pt x="528658" y="1143000"/>
                  </a:lnTo>
                  <a:close/>
                </a:path>
                <a:path w="3250565" h="1358900">
                  <a:moveTo>
                    <a:pt x="429353" y="1143000"/>
                  </a:moveTo>
                  <a:lnTo>
                    <a:pt x="425910" y="1143000"/>
                  </a:lnTo>
                  <a:lnTo>
                    <a:pt x="426706" y="1149315"/>
                  </a:lnTo>
                  <a:lnTo>
                    <a:pt x="429353" y="1143000"/>
                  </a:lnTo>
                  <a:close/>
                </a:path>
                <a:path w="3250565" h="1358900">
                  <a:moveTo>
                    <a:pt x="451194" y="1130300"/>
                  </a:moveTo>
                  <a:lnTo>
                    <a:pt x="442079" y="1130300"/>
                  </a:lnTo>
                  <a:lnTo>
                    <a:pt x="427798" y="1143000"/>
                  </a:lnTo>
                  <a:lnTo>
                    <a:pt x="449086" y="1143000"/>
                  </a:lnTo>
                  <a:lnTo>
                    <a:pt x="451194" y="1130300"/>
                  </a:lnTo>
                  <a:close/>
                </a:path>
                <a:path w="3250565" h="1358900">
                  <a:moveTo>
                    <a:pt x="451194" y="1130300"/>
                  </a:moveTo>
                  <a:lnTo>
                    <a:pt x="449086" y="1143000"/>
                  </a:lnTo>
                  <a:lnTo>
                    <a:pt x="449462" y="1143000"/>
                  </a:lnTo>
                  <a:lnTo>
                    <a:pt x="451194" y="1130300"/>
                  </a:lnTo>
                  <a:close/>
                </a:path>
                <a:path w="3250565" h="1358900">
                  <a:moveTo>
                    <a:pt x="543996" y="1130300"/>
                  </a:moveTo>
                  <a:lnTo>
                    <a:pt x="481510" y="1130300"/>
                  </a:lnTo>
                  <a:lnTo>
                    <a:pt x="484450" y="1143000"/>
                  </a:lnTo>
                  <a:lnTo>
                    <a:pt x="546095" y="1143000"/>
                  </a:lnTo>
                  <a:lnTo>
                    <a:pt x="543996" y="1130300"/>
                  </a:lnTo>
                  <a:close/>
                </a:path>
                <a:path w="3250565" h="1358900">
                  <a:moveTo>
                    <a:pt x="572393" y="1130300"/>
                  </a:moveTo>
                  <a:lnTo>
                    <a:pt x="556060" y="1130300"/>
                  </a:lnTo>
                  <a:lnTo>
                    <a:pt x="558939" y="1143000"/>
                  </a:lnTo>
                  <a:lnTo>
                    <a:pt x="572393" y="1130300"/>
                  </a:lnTo>
                  <a:close/>
                </a:path>
                <a:path w="3250565" h="1358900">
                  <a:moveTo>
                    <a:pt x="574011" y="1142309"/>
                  </a:moveTo>
                  <a:lnTo>
                    <a:pt x="573635" y="1143000"/>
                  </a:lnTo>
                  <a:lnTo>
                    <a:pt x="574105" y="1143000"/>
                  </a:lnTo>
                  <a:lnTo>
                    <a:pt x="574011" y="1142309"/>
                  </a:lnTo>
                  <a:close/>
                </a:path>
                <a:path w="3250565" h="1358900">
                  <a:moveTo>
                    <a:pt x="580548" y="1130300"/>
                  </a:moveTo>
                  <a:lnTo>
                    <a:pt x="572393" y="1130300"/>
                  </a:lnTo>
                  <a:lnTo>
                    <a:pt x="574011" y="1142309"/>
                  </a:lnTo>
                  <a:lnTo>
                    <a:pt x="580548" y="1130300"/>
                  </a:lnTo>
                  <a:close/>
                </a:path>
                <a:path w="3250565" h="1358900">
                  <a:moveTo>
                    <a:pt x="479203" y="1117600"/>
                  </a:moveTo>
                  <a:lnTo>
                    <a:pt x="473407" y="1117600"/>
                  </a:lnTo>
                  <a:lnTo>
                    <a:pt x="473015" y="1130300"/>
                  </a:lnTo>
                  <a:lnTo>
                    <a:pt x="486922" y="1130300"/>
                  </a:lnTo>
                  <a:lnTo>
                    <a:pt x="479203" y="1117600"/>
                  </a:lnTo>
                  <a:close/>
                </a:path>
                <a:path w="3250565" h="1358900">
                  <a:moveTo>
                    <a:pt x="547941" y="1117600"/>
                  </a:moveTo>
                  <a:lnTo>
                    <a:pt x="496975" y="1117600"/>
                  </a:lnTo>
                  <a:lnTo>
                    <a:pt x="486922" y="1130300"/>
                  </a:lnTo>
                  <a:lnTo>
                    <a:pt x="545841" y="1130300"/>
                  </a:lnTo>
                  <a:lnTo>
                    <a:pt x="547941" y="1117600"/>
                  </a:lnTo>
                  <a:close/>
                </a:path>
                <a:path w="3250565" h="1358900">
                  <a:moveTo>
                    <a:pt x="588851" y="1117600"/>
                  </a:moveTo>
                  <a:lnTo>
                    <a:pt x="561297" y="1117600"/>
                  </a:lnTo>
                  <a:lnTo>
                    <a:pt x="560719" y="1130300"/>
                  </a:lnTo>
                  <a:lnTo>
                    <a:pt x="570765" y="1130300"/>
                  </a:lnTo>
                  <a:lnTo>
                    <a:pt x="588851" y="1117600"/>
                  </a:lnTo>
                  <a:close/>
                </a:path>
                <a:path w="3250565" h="1358900">
                  <a:moveTo>
                    <a:pt x="619455" y="1117600"/>
                  </a:moveTo>
                  <a:lnTo>
                    <a:pt x="606456" y="1117600"/>
                  </a:lnTo>
                  <a:lnTo>
                    <a:pt x="595232" y="1130300"/>
                  </a:lnTo>
                  <a:lnTo>
                    <a:pt x="601014" y="1130300"/>
                  </a:lnTo>
                  <a:lnTo>
                    <a:pt x="619455" y="1117600"/>
                  </a:lnTo>
                  <a:close/>
                </a:path>
                <a:path w="3250565" h="1358900">
                  <a:moveTo>
                    <a:pt x="613707" y="1104900"/>
                  </a:moveTo>
                  <a:lnTo>
                    <a:pt x="514262" y="1104900"/>
                  </a:lnTo>
                  <a:lnTo>
                    <a:pt x="501788" y="1117600"/>
                  </a:lnTo>
                  <a:lnTo>
                    <a:pt x="617812" y="1117600"/>
                  </a:lnTo>
                  <a:lnTo>
                    <a:pt x="613707" y="1104900"/>
                  </a:lnTo>
                  <a:close/>
                </a:path>
                <a:path w="3250565" h="1358900">
                  <a:moveTo>
                    <a:pt x="624842" y="1104900"/>
                  </a:moveTo>
                  <a:lnTo>
                    <a:pt x="615078" y="1104900"/>
                  </a:lnTo>
                  <a:lnTo>
                    <a:pt x="617812" y="1117600"/>
                  </a:lnTo>
                  <a:lnTo>
                    <a:pt x="622111" y="1117600"/>
                  </a:lnTo>
                  <a:lnTo>
                    <a:pt x="624842" y="1104900"/>
                  </a:lnTo>
                  <a:close/>
                </a:path>
                <a:path w="3250565" h="1358900">
                  <a:moveTo>
                    <a:pt x="530851" y="1092200"/>
                  </a:moveTo>
                  <a:lnTo>
                    <a:pt x="521673" y="1104900"/>
                  </a:lnTo>
                  <a:lnTo>
                    <a:pt x="539284" y="1104900"/>
                  </a:lnTo>
                  <a:lnTo>
                    <a:pt x="530851" y="1092200"/>
                  </a:lnTo>
                  <a:close/>
                </a:path>
                <a:path w="3250565" h="1358900">
                  <a:moveTo>
                    <a:pt x="658991" y="1092200"/>
                  </a:moveTo>
                  <a:lnTo>
                    <a:pt x="542416" y="1092200"/>
                  </a:lnTo>
                  <a:lnTo>
                    <a:pt x="539284" y="1104900"/>
                  </a:lnTo>
                  <a:lnTo>
                    <a:pt x="652486" y="1104900"/>
                  </a:lnTo>
                  <a:lnTo>
                    <a:pt x="658991" y="1092200"/>
                  </a:lnTo>
                  <a:close/>
                </a:path>
                <a:path w="3250565" h="1358900">
                  <a:moveTo>
                    <a:pt x="664871" y="1092200"/>
                  </a:moveTo>
                  <a:lnTo>
                    <a:pt x="658991" y="1092200"/>
                  </a:lnTo>
                  <a:lnTo>
                    <a:pt x="667578" y="1104900"/>
                  </a:lnTo>
                  <a:lnTo>
                    <a:pt x="664871" y="1092200"/>
                  </a:lnTo>
                  <a:close/>
                </a:path>
                <a:path w="3250565" h="1358900">
                  <a:moveTo>
                    <a:pt x="655387" y="1079500"/>
                  </a:moveTo>
                  <a:lnTo>
                    <a:pt x="569511" y="1079500"/>
                  </a:lnTo>
                  <a:lnTo>
                    <a:pt x="568840" y="1092200"/>
                  </a:lnTo>
                  <a:lnTo>
                    <a:pt x="654515" y="1092200"/>
                  </a:lnTo>
                  <a:lnTo>
                    <a:pt x="655387" y="1079500"/>
                  </a:lnTo>
                  <a:close/>
                </a:path>
                <a:path w="3250565" h="1358900">
                  <a:moveTo>
                    <a:pt x="680004" y="1079500"/>
                  </a:moveTo>
                  <a:lnTo>
                    <a:pt x="657447" y="1079500"/>
                  </a:lnTo>
                  <a:lnTo>
                    <a:pt x="655108" y="1092200"/>
                  </a:lnTo>
                  <a:lnTo>
                    <a:pt x="671522" y="1092200"/>
                  </a:lnTo>
                  <a:lnTo>
                    <a:pt x="680004" y="1079500"/>
                  </a:lnTo>
                  <a:close/>
                </a:path>
                <a:path w="3250565" h="1358900">
                  <a:moveTo>
                    <a:pt x="688962" y="1079500"/>
                  </a:moveTo>
                  <a:lnTo>
                    <a:pt x="685383" y="1079500"/>
                  </a:lnTo>
                  <a:lnTo>
                    <a:pt x="682337" y="1092200"/>
                  </a:lnTo>
                  <a:lnTo>
                    <a:pt x="688962" y="1079500"/>
                  </a:lnTo>
                  <a:close/>
                </a:path>
                <a:path w="3250565" h="1358900">
                  <a:moveTo>
                    <a:pt x="710166" y="1079500"/>
                  </a:moveTo>
                  <a:lnTo>
                    <a:pt x="691548" y="1079500"/>
                  </a:lnTo>
                  <a:lnTo>
                    <a:pt x="697333" y="1092200"/>
                  </a:lnTo>
                  <a:lnTo>
                    <a:pt x="710166" y="1079500"/>
                  </a:lnTo>
                  <a:close/>
                </a:path>
                <a:path w="3250565" h="1358900">
                  <a:moveTo>
                    <a:pt x="704061" y="1066800"/>
                  </a:moveTo>
                  <a:lnTo>
                    <a:pt x="606628" y="1066800"/>
                  </a:lnTo>
                  <a:lnTo>
                    <a:pt x="605556" y="1079500"/>
                  </a:lnTo>
                  <a:lnTo>
                    <a:pt x="713765" y="1079500"/>
                  </a:lnTo>
                  <a:lnTo>
                    <a:pt x="704061" y="1066800"/>
                  </a:lnTo>
                  <a:close/>
                </a:path>
                <a:path w="3250565" h="1358900">
                  <a:moveTo>
                    <a:pt x="723826" y="1066800"/>
                  </a:moveTo>
                  <a:lnTo>
                    <a:pt x="713987" y="1066800"/>
                  </a:lnTo>
                  <a:lnTo>
                    <a:pt x="713765" y="1079500"/>
                  </a:lnTo>
                  <a:lnTo>
                    <a:pt x="721761" y="1079500"/>
                  </a:lnTo>
                  <a:lnTo>
                    <a:pt x="723826" y="1066800"/>
                  </a:lnTo>
                  <a:close/>
                </a:path>
                <a:path w="3250565" h="1358900">
                  <a:moveTo>
                    <a:pt x="643744" y="1054100"/>
                  </a:moveTo>
                  <a:lnTo>
                    <a:pt x="628433" y="1054100"/>
                  </a:lnTo>
                  <a:lnTo>
                    <a:pt x="618051" y="1066800"/>
                  </a:lnTo>
                  <a:lnTo>
                    <a:pt x="643249" y="1066800"/>
                  </a:lnTo>
                  <a:lnTo>
                    <a:pt x="643744" y="1054100"/>
                  </a:lnTo>
                  <a:close/>
                </a:path>
                <a:path w="3250565" h="1358900">
                  <a:moveTo>
                    <a:pt x="760868" y="1041400"/>
                  </a:moveTo>
                  <a:lnTo>
                    <a:pt x="673542" y="1041400"/>
                  </a:lnTo>
                  <a:lnTo>
                    <a:pt x="681867" y="1054100"/>
                  </a:lnTo>
                  <a:lnTo>
                    <a:pt x="652723" y="1054100"/>
                  </a:lnTo>
                  <a:lnTo>
                    <a:pt x="648770" y="1066800"/>
                  </a:lnTo>
                  <a:lnTo>
                    <a:pt x="754989" y="1066800"/>
                  </a:lnTo>
                  <a:lnTo>
                    <a:pt x="750773" y="1054100"/>
                  </a:lnTo>
                  <a:lnTo>
                    <a:pt x="760868" y="1041400"/>
                  </a:lnTo>
                  <a:close/>
                </a:path>
                <a:path w="3250565" h="1358900">
                  <a:moveTo>
                    <a:pt x="673542" y="1041400"/>
                  </a:moveTo>
                  <a:lnTo>
                    <a:pt x="660308" y="1041400"/>
                  </a:lnTo>
                  <a:lnTo>
                    <a:pt x="658007" y="1054100"/>
                  </a:lnTo>
                  <a:lnTo>
                    <a:pt x="674214" y="1054100"/>
                  </a:lnTo>
                  <a:lnTo>
                    <a:pt x="673542" y="1041400"/>
                  </a:lnTo>
                  <a:close/>
                </a:path>
                <a:path w="3250565" h="1358900">
                  <a:moveTo>
                    <a:pt x="787489" y="1041400"/>
                  </a:moveTo>
                  <a:lnTo>
                    <a:pt x="773563" y="1041400"/>
                  </a:lnTo>
                  <a:lnTo>
                    <a:pt x="777147" y="1054100"/>
                  </a:lnTo>
                  <a:lnTo>
                    <a:pt x="787489" y="1041400"/>
                  </a:lnTo>
                  <a:close/>
                </a:path>
                <a:path w="3250565" h="1358900">
                  <a:moveTo>
                    <a:pt x="694823" y="1028700"/>
                  </a:moveTo>
                  <a:lnTo>
                    <a:pt x="681291" y="1041400"/>
                  </a:lnTo>
                  <a:lnTo>
                    <a:pt x="696465" y="1041400"/>
                  </a:lnTo>
                  <a:lnTo>
                    <a:pt x="696529" y="1034324"/>
                  </a:lnTo>
                  <a:lnTo>
                    <a:pt x="694823" y="1028700"/>
                  </a:lnTo>
                  <a:close/>
                </a:path>
                <a:path w="3250565" h="1358900">
                  <a:moveTo>
                    <a:pt x="696529" y="1034324"/>
                  </a:moveTo>
                  <a:lnTo>
                    <a:pt x="696465" y="1041400"/>
                  </a:lnTo>
                  <a:lnTo>
                    <a:pt x="698674" y="1041400"/>
                  </a:lnTo>
                  <a:lnTo>
                    <a:pt x="696529" y="1034324"/>
                  </a:lnTo>
                  <a:close/>
                </a:path>
                <a:path w="3250565" h="1358900">
                  <a:moveTo>
                    <a:pt x="713558" y="1028700"/>
                  </a:moveTo>
                  <a:lnTo>
                    <a:pt x="701555" y="1028700"/>
                  </a:lnTo>
                  <a:lnTo>
                    <a:pt x="698899" y="1041400"/>
                  </a:lnTo>
                  <a:lnTo>
                    <a:pt x="708428" y="1041400"/>
                  </a:lnTo>
                  <a:lnTo>
                    <a:pt x="713558" y="1028700"/>
                  </a:lnTo>
                  <a:close/>
                </a:path>
                <a:path w="3250565" h="1358900">
                  <a:moveTo>
                    <a:pt x="802789" y="1028700"/>
                  </a:moveTo>
                  <a:lnTo>
                    <a:pt x="721696" y="1028700"/>
                  </a:lnTo>
                  <a:lnTo>
                    <a:pt x="728204" y="1041400"/>
                  </a:lnTo>
                  <a:lnTo>
                    <a:pt x="800888" y="1041400"/>
                  </a:lnTo>
                  <a:lnTo>
                    <a:pt x="802789" y="1028700"/>
                  </a:lnTo>
                  <a:close/>
                </a:path>
                <a:path w="3250565" h="1358900">
                  <a:moveTo>
                    <a:pt x="816256" y="1028700"/>
                  </a:moveTo>
                  <a:lnTo>
                    <a:pt x="805132" y="1028700"/>
                  </a:lnTo>
                  <a:lnTo>
                    <a:pt x="800888" y="1041400"/>
                  </a:lnTo>
                  <a:lnTo>
                    <a:pt x="809512" y="1041400"/>
                  </a:lnTo>
                  <a:lnTo>
                    <a:pt x="816256" y="1028700"/>
                  </a:lnTo>
                  <a:close/>
                </a:path>
                <a:path w="3250565" h="1358900">
                  <a:moveTo>
                    <a:pt x="816595" y="1036051"/>
                  </a:moveTo>
                  <a:lnTo>
                    <a:pt x="809512" y="1041400"/>
                  </a:lnTo>
                  <a:lnTo>
                    <a:pt x="816389" y="1041400"/>
                  </a:lnTo>
                  <a:lnTo>
                    <a:pt x="816595" y="1036051"/>
                  </a:lnTo>
                  <a:close/>
                </a:path>
                <a:path w="3250565" h="1358900">
                  <a:moveTo>
                    <a:pt x="826330" y="1028700"/>
                  </a:moveTo>
                  <a:lnTo>
                    <a:pt x="816877" y="1028700"/>
                  </a:lnTo>
                  <a:lnTo>
                    <a:pt x="816595" y="1036051"/>
                  </a:lnTo>
                  <a:lnTo>
                    <a:pt x="826330" y="1028700"/>
                  </a:lnTo>
                  <a:close/>
                </a:path>
                <a:path w="3250565" h="1358900">
                  <a:moveTo>
                    <a:pt x="830502" y="1016000"/>
                  </a:moveTo>
                  <a:lnTo>
                    <a:pt x="732579" y="1016000"/>
                  </a:lnTo>
                  <a:lnTo>
                    <a:pt x="725485" y="1028700"/>
                  </a:lnTo>
                  <a:lnTo>
                    <a:pt x="816877" y="1028700"/>
                  </a:lnTo>
                  <a:lnTo>
                    <a:pt x="830502" y="1016000"/>
                  </a:lnTo>
                  <a:close/>
                </a:path>
                <a:path w="3250565" h="1358900">
                  <a:moveTo>
                    <a:pt x="848534" y="1016000"/>
                  </a:moveTo>
                  <a:lnTo>
                    <a:pt x="842030" y="1016000"/>
                  </a:lnTo>
                  <a:lnTo>
                    <a:pt x="839004" y="1028700"/>
                  </a:lnTo>
                  <a:lnTo>
                    <a:pt x="842630" y="1028700"/>
                  </a:lnTo>
                  <a:lnTo>
                    <a:pt x="848534" y="1016000"/>
                  </a:lnTo>
                  <a:close/>
                </a:path>
                <a:path w="3250565" h="1358900">
                  <a:moveTo>
                    <a:pt x="861876" y="1003300"/>
                  </a:moveTo>
                  <a:lnTo>
                    <a:pt x="785056" y="1003300"/>
                  </a:lnTo>
                  <a:lnTo>
                    <a:pt x="784838" y="1016000"/>
                  </a:lnTo>
                  <a:lnTo>
                    <a:pt x="848534" y="1016000"/>
                  </a:lnTo>
                  <a:lnTo>
                    <a:pt x="852340" y="1028700"/>
                  </a:lnTo>
                  <a:lnTo>
                    <a:pt x="862101" y="1003566"/>
                  </a:lnTo>
                  <a:lnTo>
                    <a:pt x="861876" y="1003300"/>
                  </a:lnTo>
                  <a:close/>
                </a:path>
                <a:path w="3250565" h="1358900">
                  <a:moveTo>
                    <a:pt x="780014" y="1003300"/>
                  </a:moveTo>
                  <a:lnTo>
                    <a:pt x="751490" y="1003300"/>
                  </a:lnTo>
                  <a:lnTo>
                    <a:pt x="746476" y="1016000"/>
                  </a:lnTo>
                  <a:lnTo>
                    <a:pt x="784838" y="1016000"/>
                  </a:lnTo>
                  <a:lnTo>
                    <a:pt x="780014" y="1003300"/>
                  </a:lnTo>
                  <a:close/>
                </a:path>
                <a:path w="3250565" h="1358900">
                  <a:moveTo>
                    <a:pt x="967166" y="965200"/>
                  </a:moveTo>
                  <a:lnTo>
                    <a:pt x="867715" y="965200"/>
                  </a:lnTo>
                  <a:lnTo>
                    <a:pt x="859650" y="977900"/>
                  </a:lnTo>
                  <a:lnTo>
                    <a:pt x="857795" y="987026"/>
                  </a:lnTo>
                  <a:lnTo>
                    <a:pt x="860557" y="990600"/>
                  </a:lnTo>
                  <a:lnTo>
                    <a:pt x="864661" y="990600"/>
                  </a:lnTo>
                  <a:lnTo>
                    <a:pt x="862205" y="1003300"/>
                  </a:lnTo>
                  <a:lnTo>
                    <a:pt x="862101" y="1003566"/>
                  </a:lnTo>
                  <a:lnTo>
                    <a:pt x="872606" y="1016000"/>
                  </a:lnTo>
                  <a:lnTo>
                    <a:pt x="881495" y="1016000"/>
                  </a:lnTo>
                  <a:lnTo>
                    <a:pt x="880050" y="1003300"/>
                  </a:lnTo>
                  <a:lnTo>
                    <a:pt x="875807" y="1003300"/>
                  </a:lnTo>
                  <a:lnTo>
                    <a:pt x="877054" y="1002647"/>
                  </a:lnTo>
                  <a:lnTo>
                    <a:pt x="890352" y="990600"/>
                  </a:lnTo>
                  <a:lnTo>
                    <a:pt x="906534" y="977900"/>
                  </a:lnTo>
                  <a:lnTo>
                    <a:pt x="959102" y="977900"/>
                  </a:lnTo>
                  <a:lnTo>
                    <a:pt x="966353" y="971745"/>
                  </a:lnTo>
                  <a:lnTo>
                    <a:pt x="967166" y="965200"/>
                  </a:lnTo>
                  <a:close/>
                </a:path>
                <a:path w="3250565" h="1358900">
                  <a:moveTo>
                    <a:pt x="918754" y="977900"/>
                  </a:moveTo>
                  <a:lnTo>
                    <a:pt x="913556" y="977900"/>
                  </a:lnTo>
                  <a:lnTo>
                    <a:pt x="900094" y="990600"/>
                  </a:lnTo>
                  <a:lnTo>
                    <a:pt x="877054" y="1002647"/>
                  </a:lnTo>
                  <a:lnTo>
                    <a:pt x="876335" y="1003300"/>
                  </a:lnTo>
                  <a:lnTo>
                    <a:pt x="881609" y="1003300"/>
                  </a:lnTo>
                  <a:lnTo>
                    <a:pt x="886258" y="1016000"/>
                  </a:lnTo>
                  <a:lnTo>
                    <a:pt x="894292" y="1016000"/>
                  </a:lnTo>
                  <a:lnTo>
                    <a:pt x="906007" y="1003300"/>
                  </a:lnTo>
                  <a:lnTo>
                    <a:pt x="907089" y="990600"/>
                  </a:lnTo>
                  <a:lnTo>
                    <a:pt x="914062" y="990600"/>
                  </a:lnTo>
                  <a:lnTo>
                    <a:pt x="918754" y="977900"/>
                  </a:lnTo>
                  <a:close/>
                </a:path>
                <a:path w="3250565" h="1358900">
                  <a:moveTo>
                    <a:pt x="857795" y="987026"/>
                  </a:moveTo>
                  <a:lnTo>
                    <a:pt x="857069" y="990600"/>
                  </a:lnTo>
                  <a:lnTo>
                    <a:pt x="857798" y="1003300"/>
                  </a:lnTo>
                  <a:lnTo>
                    <a:pt x="861876" y="1003300"/>
                  </a:lnTo>
                  <a:lnTo>
                    <a:pt x="862101" y="1003566"/>
                  </a:lnTo>
                  <a:lnTo>
                    <a:pt x="862205" y="1003300"/>
                  </a:lnTo>
                  <a:lnTo>
                    <a:pt x="864661" y="990600"/>
                  </a:lnTo>
                  <a:lnTo>
                    <a:pt x="860557" y="990600"/>
                  </a:lnTo>
                  <a:lnTo>
                    <a:pt x="857795" y="987026"/>
                  </a:lnTo>
                  <a:close/>
                </a:path>
                <a:path w="3250565" h="1358900">
                  <a:moveTo>
                    <a:pt x="796213" y="990600"/>
                  </a:moveTo>
                  <a:lnTo>
                    <a:pt x="793686" y="990600"/>
                  </a:lnTo>
                  <a:lnTo>
                    <a:pt x="790561" y="1003300"/>
                  </a:lnTo>
                  <a:lnTo>
                    <a:pt x="799926" y="1003300"/>
                  </a:lnTo>
                  <a:lnTo>
                    <a:pt x="796213" y="990600"/>
                  </a:lnTo>
                  <a:close/>
                </a:path>
                <a:path w="3250565" h="1358900">
                  <a:moveTo>
                    <a:pt x="831600" y="990600"/>
                  </a:moveTo>
                  <a:lnTo>
                    <a:pt x="800157" y="990600"/>
                  </a:lnTo>
                  <a:lnTo>
                    <a:pt x="799926" y="1003300"/>
                  </a:lnTo>
                  <a:lnTo>
                    <a:pt x="831365" y="1003300"/>
                  </a:lnTo>
                  <a:lnTo>
                    <a:pt x="831600" y="990600"/>
                  </a:lnTo>
                  <a:close/>
                </a:path>
                <a:path w="3250565" h="1358900">
                  <a:moveTo>
                    <a:pt x="845419" y="965200"/>
                  </a:moveTo>
                  <a:lnTo>
                    <a:pt x="836389" y="977900"/>
                  </a:lnTo>
                  <a:lnTo>
                    <a:pt x="826607" y="990600"/>
                  </a:lnTo>
                  <a:lnTo>
                    <a:pt x="831600" y="990600"/>
                  </a:lnTo>
                  <a:lnTo>
                    <a:pt x="831365" y="1003300"/>
                  </a:lnTo>
                  <a:lnTo>
                    <a:pt x="857798" y="1003300"/>
                  </a:lnTo>
                  <a:lnTo>
                    <a:pt x="857069" y="990600"/>
                  </a:lnTo>
                  <a:lnTo>
                    <a:pt x="857795" y="987026"/>
                  </a:lnTo>
                  <a:lnTo>
                    <a:pt x="850742" y="977900"/>
                  </a:lnTo>
                  <a:lnTo>
                    <a:pt x="845419" y="965200"/>
                  </a:lnTo>
                  <a:close/>
                </a:path>
                <a:path w="3250565" h="1358900">
                  <a:moveTo>
                    <a:pt x="877054" y="1002647"/>
                  </a:moveTo>
                  <a:lnTo>
                    <a:pt x="875807" y="1003300"/>
                  </a:lnTo>
                  <a:lnTo>
                    <a:pt x="876335" y="1003300"/>
                  </a:lnTo>
                  <a:lnTo>
                    <a:pt x="877054" y="1002647"/>
                  </a:lnTo>
                  <a:close/>
                </a:path>
                <a:path w="3250565" h="1358900">
                  <a:moveTo>
                    <a:pt x="914383" y="990600"/>
                  </a:moveTo>
                  <a:lnTo>
                    <a:pt x="911518" y="990600"/>
                  </a:lnTo>
                  <a:lnTo>
                    <a:pt x="911043" y="1003300"/>
                  </a:lnTo>
                  <a:lnTo>
                    <a:pt x="915577" y="1003300"/>
                  </a:lnTo>
                  <a:lnTo>
                    <a:pt x="914383" y="990600"/>
                  </a:lnTo>
                  <a:close/>
                </a:path>
                <a:path w="3250565" h="1358900">
                  <a:moveTo>
                    <a:pt x="931520" y="990600"/>
                  </a:moveTo>
                  <a:lnTo>
                    <a:pt x="920701" y="990600"/>
                  </a:lnTo>
                  <a:lnTo>
                    <a:pt x="926171" y="1003300"/>
                  </a:lnTo>
                  <a:lnTo>
                    <a:pt x="931520" y="990600"/>
                  </a:lnTo>
                  <a:close/>
                </a:path>
                <a:path w="3250565" h="1358900">
                  <a:moveTo>
                    <a:pt x="820964" y="977900"/>
                  </a:moveTo>
                  <a:lnTo>
                    <a:pt x="810923" y="990600"/>
                  </a:lnTo>
                  <a:lnTo>
                    <a:pt x="819024" y="990600"/>
                  </a:lnTo>
                  <a:lnTo>
                    <a:pt x="820964" y="977900"/>
                  </a:lnTo>
                  <a:close/>
                </a:path>
                <a:path w="3250565" h="1358900">
                  <a:moveTo>
                    <a:pt x="931353" y="977900"/>
                  </a:moveTo>
                  <a:lnTo>
                    <a:pt x="923917" y="977900"/>
                  </a:lnTo>
                  <a:lnTo>
                    <a:pt x="919697" y="990600"/>
                  </a:lnTo>
                  <a:lnTo>
                    <a:pt x="929551" y="990600"/>
                  </a:lnTo>
                  <a:lnTo>
                    <a:pt x="931353" y="977900"/>
                  </a:lnTo>
                  <a:close/>
                </a:path>
                <a:path w="3250565" h="1358900">
                  <a:moveTo>
                    <a:pt x="970134" y="968536"/>
                  </a:moveTo>
                  <a:lnTo>
                    <a:pt x="966353" y="971745"/>
                  </a:lnTo>
                  <a:lnTo>
                    <a:pt x="965589" y="977900"/>
                  </a:lnTo>
                  <a:lnTo>
                    <a:pt x="970588" y="977900"/>
                  </a:lnTo>
                  <a:lnTo>
                    <a:pt x="970134" y="968536"/>
                  </a:lnTo>
                  <a:close/>
                </a:path>
                <a:path w="3250565" h="1358900">
                  <a:moveTo>
                    <a:pt x="985894" y="965200"/>
                  </a:moveTo>
                  <a:lnTo>
                    <a:pt x="975214" y="965200"/>
                  </a:lnTo>
                  <a:lnTo>
                    <a:pt x="974378" y="977900"/>
                  </a:lnTo>
                  <a:lnTo>
                    <a:pt x="976971" y="977900"/>
                  </a:lnTo>
                  <a:lnTo>
                    <a:pt x="985894" y="965200"/>
                  </a:lnTo>
                  <a:close/>
                </a:path>
                <a:path w="3250565" h="1358900">
                  <a:moveTo>
                    <a:pt x="974065" y="965200"/>
                  </a:moveTo>
                  <a:lnTo>
                    <a:pt x="969973" y="965200"/>
                  </a:lnTo>
                  <a:lnTo>
                    <a:pt x="970134" y="968536"/>
                  </a:lnTo>
                  <a:lnTo>
                    <a:pt x="974065" y="965200"/>
                  </a:lnTo>
                  <a:close/>
                </a:path>
                <a:path w="3250565" h="1358900">
                  <a:moveTo>
                    <a:pt x="889167" y="962719"/>
                  </a:moveTo>
                  <a:lnTo>
                    <a:pt x="889259" y="965200"/>
                  </a:lnTo>
                  <a:lnTo>
                    <a:pt x="890927" y="965200"/>
                  </a:lnTo>
                  <a:lnTo>
                    <a:pt x="889167" y="962719"/>
                  </a:lnTo>
                  <a:close/>
                </a:path>
                <a:path w="3250565" h="1358900">
                  <a:moveTo>
                    <a:pt x="902426" y="952500"/>
                  </a:moveTo>
                  <a:lnTo>
                    <a:pt x="888789" y="952500"/>
                  </a:lnTo>
                  <a:lnTo>
                    <a:pt x="889146" y="962143"/>
                  </a:lnTo>
                  <a:lnTo>
                    <a:pt x="890927" y="965200"/>
                  </a:lnTo>
                  <a:lnTo>
                    <a:pt x="899943" y="965200"/>
                  </a:lnTo>
                  <a:lnTo>
                    <a:pt x="902426" y="952500"/>
                  </a:lnTo>
                  <a:close/>
                </a:path>
                <a:path w="3250565" h="1358900">
                  <a:moveTo>
                    <a:pt x="984096" y="952500"/>
                  </a:moveTo>
                  <a:lnTo>
                    <a:pt x="913312" y="952500"/>
                  </a:lnTo>
                  <a:lnTo>
                    <a:pt x="912549" y="965200"/>
                  </a:lnTo>
                  <a:lnTo>
                    <a:pt x="982513" y="965200"/>
                  </a:lnTo>
                  <a:lnTo>
                    <a:pt x="984096" y="952500"/>
                  </a:lnTo>
                  <a:close/>
                </a:path>
                <a:path w="3250565" h="1358900">
                  <a:moveTo>
                    <a:pt x="1014075" y="952500"/>
                  </a:moveTo>
                  <a:lnTo>
                    <a:pt x="1007915" y="952500"/>
                  </a:lnTo>
                  <a:lnTo>
                    <a:pt x="1010240" y="965200"/>
                  </a:lnTo>
                  <a:lnTo>
                    <a:pt x="1014075" y="952500"/>
                  </a:lnTo>
                  <a:close/>
                </a:path>
                <a:path w="3250565" h="1358900">
                  <a:moveTo>
                    <a:pt x="883525" y="952500"/>
                  </a:moveTo>
                  <a:lnTo>
                    <a:pt x="881916" y="952500"/>
                  </a:lnTo>
                  <a:lnTo>
                    <a:pt x="889167" y="962719"/>
                  </a:lnTo>
                  <a:lnTo>
                    <a:pt x="889146" y="962143"/>
                  </a:lnTo>
                  <a:lnTo>
                    <a:pt x="883525" y="952500"/>
                  </a:lnTo>
                  <a:close/>
                </a:path>
                <a:path w="3250565" h="1358900">
                  <a:moveTo>
                    <a:pt x="1034380" y="939800"/>
                  </a:moveTo>
                  <a:lnTo>
                    <a:pt x="915323" y="939800"/>
                  </a:lnTo>
                  <a:lnTo>
                    <a:pt x="912291" y="952500"/>
                  </a:lnTo>
                  <a:lnTo>
                    <a:pt x="1036126" y="952500"/>
                  </a:lnTo>
                  <a:lnTo>
                    <a:pt x="1034380" y="939800"/>
                  </a:lnTo>
                  <a:close/>
                </a:path>
                <a:path w="3250565" h="1358900">
                  <a:moveTo>
                    <a:pt x="943473" y="927100"/>
                  </a:moveTo>
                  <a:lnTo>
                    <a:pt x="937919" y="939800"/>
                  </a:lnTo>
                  <a:lnTo>
                    <a:pt x="943773" y="939800"/>
                  </a:lnTo>
                  <a:lnTo>
                    <a:pt x="943473" y="927100"/>
                  </a:lnTo>
                  <a:close/>
                </a:path>
                <a:path w="3250565" h="1358900">
                  <a:moveTo>
                    <a:pt x="1048247" y="927100"/>
                  </a:moveTo>
                  <a:lnTo>
                    <a:pt x="950000" y="927100"/>
                  </a:lnTo>
                  <a:lnTo>
                    <a:pt x="943773" y="939800"/>
                  </a:lnTo>
                  <a:lnTo>
                    <a:pt x="1033977" y="939800"/>
                  </a:lnTo>
                  <a:lnTo>
                    <a:pt x="1048247" y="927100"/>
                  </a:lnTo>
                  <a:close/>
                </a:path>
                <a:path w="3250565" h="1358900">
                  <a:moveTo>
                    <a:pt x="1067634" y="927100"/>
                  </a:moveTo>
                  <a:lnTo>
                    <a:pt x="1048247" y="927100"/>
                  </a:lnTo>
                  <a:lnTo>
                    <a:pt x="1051011" y="939800"/>
                  </a:lnTo>
                  <a:lnTo>
                    <a:pt x="1064067" y="939800"/>
                  </a:lnTo>
                  <a:lnTo>
                    <a:pt x="1067634" y="927100"/>
                  </a:lnTo>
                  <a:close/>
                </a:path>
                <a:path w="3250565" h="1358900">
                  <a:moveTo>
                    <a:pt x="1078897" y="914400"/>
                  </a:moveTo>
                  <a:lnTo>
                    <a:pt x="974854" y="914400"/>
                  </a:lnTo>
                  <a:lnTo>
                    <a:pt x="975766" y="927100"/>
                  </a:lnTo>
                  <a:lnTo>
                    <a:pt x="1067905" y="927100"/>
                  </a:lnTo>
                  <a:lnTo>
                    <a:pt x="1069756" y="939800"/>
                  </a:lnTo>
                  <a:lnTo>
                    <a:pt x="1078062" y="927100"/>
                  </a:lnTo>
                  <a:lnTo>
                    <a:pt x="1078897" y="914400"/>
                  </a:lnTo>
                  <a:close/>
                </a:path>
                <a:path w="3250565" h="1358900">
                  <a:moveTo>
                    <a:pt x="1081003" y="927100"/>
                  </a:moveTo>
                  <a:lnTo>
                    <a:pt x="1079895" y="927100"/>
                  </a:lnTo>
                  <a:lnTo>
                    <a:pt x="1076611" y="939800"/>
                  </a:lnTo>
                  <a:lnTo>
                    <a:pt x="1079915" y="939800"/>
                  </a:lnTo>
                  <a:lnTo>
                    <a:pt x="1081003" y="927100"/>
                  </a:lnTo>
                  <a:close/>
                </a:path>
                <a:path w="3250565" h="1358900">
                  <a:moveTo>
                    <a:pt x="1091723" y="914400"/>
                  </a:moveTo>
                  <a:lnTo>
                    <a:pt x="1078897" y="914400"/>
                  </a:lnTo>
                  <a:lnTo>
                    <a:pt x="1079864" y="927100"/>
                  </a:lnTo>
                  <a:lnTo>
                    <a:pt x="1093895" y="927100"/>
                  </a:lnTo>
                  <a:lnTo>
                    <a:pt x="1091723" y="914400"/>
                  </a:lnTo>
                  <a:close/>
                </a:path>
                <a:path w="3250565" h="1358900">
                  <a:moveTo>
                    <a:pt x="987860" y="901700"/>
                  </a:moveTo>
                  <a:lnTo>
                    <a:pt x="986005" y="914400"/>
                  </a:lnTo>
                  <a:lnTo>
                    <a:pt x="994837" y="914400"/>
                  </a:lnTo>
                  <a:lnTo>
                    <a:pt x="987860" y="901700"/>
                  </a:lnTo>
                  <a:close/>
                </a:path>
                <a:path w="3250565" h="1358900">
                  <a:moveTo>
                    <a:pt x="1036106" y="901700"/>
                  </a:moveTo>
                  <a:lnTo>
                    <a:pt x="1006004" y="901700"/>
                  </a:lnTo>
                  <a:lnTo>
                    <a:pt x="998875" y="914400"/>
                  </a:lnTo>
                  <a:lnTo>
                    <a:pt x="1037573" y="914400"/>
                  </a:lnTo>
                  <a:lnTo>
                    <a:pt x="1036106" y="901700"/>
                  </a:lnTo>
                  <a:close/>
                </a:path>
                <a:path w="3250565" h="1358900">
                  <a:moveTo>
                    <a:pt x="1045812" y="901700"/>
                  </a:moveTo>
                  <a:lnTo>
                    <a:pt x="1036106" y="901700"/>
                  </a:lnTo>
                  <a:lnTo>
                    <a:pt x="1047517" y="914400"/>
                  </a:lnTo>
                  <a:lnTo>
                    <a:pt x="1045812" y="901700"/>
                  </a:lnTo>
                  <a:close/>
                </a:path>
                <a:path w="3250565" h="1358900">
                  <a:moveTo>
                    <a:pt x="1079699" y="901700"/>
                  </a:moveTo>
                  <a:lnTo>
                    <a:pt x="1051219" y="901700"/>
                  </a:lnTo>
                  <a:lnTo>
                    <a:pt x="1057870" y="914400"/>
                  </a:lnTo>
                  <a:lnTo>
                    <a:pt x="1079463" y="914400"/>
                  </a:lnTo>
                  <a:lnTo>
                    <a:pt x="1079699" y="901700"/>
                  </a:lnTo>
                  <a:close/>
                </a:path>
                <a:path w="3250565" h="1358900">
                  <a:moveTo>
                    <a:pt x="1112272" y="901700"/>
                  </a:moveTo>
                  <a:lnTo>
                    <a:pt x="1092412" y="901700"/>
                  </a:lnTo>
                  <a:lnTo>
                    <a:pt x="1089232" y="914400"/>
                  </a:lnTo>
                  <a:lnTo>
                    <a:pt x="1094775" y="914400"/>
                  </a:lnTo>
                  <a:lnTo>
                    <a:pt x="1112272" y="901700"/>
                  </a:lnTo>
                  <a:close/>
                </a:path>
                <a:path w="3250565" h="1358900">
                  <a:moveTo>
                    <a:pt x="1126378" y="901700"/>
                  </a:moveTo>
                  <a:lnTo>
                    <a:pt x="1112272" y="901700"/>
                  </a:lnTo>
                  <a:lnTo>
                    <a:pt x="1105960" y="914400"/>
                  </a:lnTo>
                  <a:lnTo>
                    <a:pt x="1121612" y="914400"/>
                  </a:lnTo>
                  <a:lnTo>
                    <a:pt x="1126378" y="901700"/>
                  </a:lnTo>
                  <a:close/>
                </a:path>
                <a:path w="3250565" h="1358900">
                  <a:moveTo>
                    <a:pt x="1142153" y="901700"/>
                  </a:moveTo>
                  <a:lnTo>
                    <a:pt x="1133227" y="901700"/>
                  </a:lnTo>
                  <a:lnTo>
                    <a:pt x="1139699" y="914400"/>
                  </a:lnTo>
                  <a:lnTo>
                    <a:pt x="1142153" y="901700"/>
                  </a:lnTo>
                  <a:close/>
                </a:path>
                <a:path w="3250565" h="1358900">
                  <a:moveTo>
                    <a:pt x="1161610" y="876300"/>
                  </a:moveTo>
                  <a:lnTo>
                    <a:pt x="1073153" y="876300"/>
                  </a:lnTo>
                  <a:lnTo>
                    <a:pt x="1049719" y="889000"/>
                  </a:lnTo>
                  <a:lnTo>
                    <a:pt x="1045455" y="901700"/>
                  </a:lnTo>
                  <a:lnTo>
                    <a:pt x="1133416" y="901700"/>
                  </a:lnTo>
                  <a:lnTo>
                    <a:pt x="1132784" y="889000"/>
                  </a:lnTo>
                  <a:lnTo>
                    <a:pt x="1147001" y="889000"/>
                  </a:lnTo>
                  <a:lnTo>
                    <a:pt x="1161610" y="876300"/>
                  </a:lnTo>
                  <a:close/>
                </a:path>
                <a:path w="3250565" h="1358900">
                  <a:moveTo>
                    <a:pt x="1142503" y="889000"/>
                  </a:moveTo>
                  <a:lnTo>
                    <a:pt x="1132784" y="889000"/>
                  </a:lnTo>
                  <a:lnTo>
                    <a:pt x="1134417" y="901700"/>
                  </a:lnTo>
                  <a:lnTo>
                    <a:pt x="1142503" y="889000"/>
                  </a:lnTo>
                  <a:close/>
                </a:path>
                <a:path w="3250565" h="1358900">
                  <a:moveTo>
                    <a:pt x="1183182" y="876300"/>
                  </a:moveTo>
                  <a:lnTo>
                    <a:pt x="1161610" y="876300"/>
                  </a:lnTo>
                  <a:lnTo>
                    <a:pt x="1158382" y="889000"/>
                  </a:lnTo>
                  <a:lnTo>
                    <a:pt x="1170949" y="889000"/>
                  </a:lnTo>
                  <a:lnTo>
                    <a:pt x="1183182" y="876300"/>
                  </a:lnTo>
                  <a:close/>
                </a:path>
                <a:path w="3250565" h="1358900">
                  <a:moveTo>
                    <a:pt x="1190692" y="876300"/>
                  </a:moveTo>
                  <a:lnTo>
                    <a:pt x="1183182" y="876300"/>
                  </a:lnTo>
                  <a:lnTo>
                    <a:pt x="1178954" y="889000"/>
                  </a:lnTo>
                  <a:lnTo>
                    <a:pt x="1187399" y="889000"/>
                  </a:lnTo>
                  <a:lnTo>
                    <a:pt x="1190692" y="876300"/>
                  </a:lnTo>
                  <a:close/>
                </a:path>
                <a:path w="3250565" h="1358900">
                  <a:moveTo>
                    <a:pt x="1201411" y="863600"/>
                  </a:moveTo>
                  <a:lnTo>
                    <a:pt x="1104531" y="863600"/>
                  </a:lnTo>
                  <a:lnTo>
                    <a:pt x="1095393" y="876300"/>
                  </a:lnTo>
                  <a:lnTo>
                    <a:pt x="1190692" y="876300"/>
                  </a:lnTo>
                  <a:lnTo>
                    <a:pt x="1191786" y="889000"/>
                  </a:lnTo>
                  <a:lnTo>
                    <a:pt x="1196191" y="889000"/>
                  </a:lnTo>
                  <a:lnTo>
                    <a:pt x="1196559" y="876300"/>
                  </a:lnTo>
                  <a:lnTo>
                    <a:pt x="1201411" y="863600"/>
                  </a:lnTo>
                  <a:close/>
                </a:path>
                <a:path w="3250565" h="1358900">
                  <a:moveTo>
                    <a:pt x="1211043" y="876300"/>
                  </a:moveTo>
                  <a:lnTo>
                    <a:pt x="1207769" y="876300"/>
                  </a:lnTo>
                  <a:lnTo>
                    <a:pt x="1205619" y="889000"/>
                  </a:lnTo>
                  <a:lnTo>
                    <a:pt x="1211043" y="876300"/>
                  </a:lnTo>
                  <a:close/>
                </a:path>
                <a:path w="3250565" h="1358900">
                  <a:moveTo>
                    <a:pt x="1212110" y="863600"/>
                  </a:moveTo>
                  <a:lnTo>
                    <a:pt x="1210061" y="863600"/>
                  </a:lnTo>
                  <a:lnTo>
                    <a:pt x="1204259" y="876300"/>
                  </a:lnTo>
                  <a:lnTo>
                    <a:pt x="1216160" y="876300"/>
                  </a:lnTo>
                  <a:lnTo>
                    <a:pt x="1212110" y="863600"/>
                  </a:lnTo>
                  <a:close/>
                </a:path>
                <a:path w="3250565" h="1358900">
                  <a:moveTo>
                    <a:pt x="1231410" y="863600"/>
                  </a:moveTo>
                  <a:lnTo>
                    <a:pt x="1224468" y="863600"/>
                  </a:lnTo>
                  <a:lnTo>
                    <a:pt x="1216160" y="876300"/>
                  </a:lnTo>
                  <a:lnTo>
                    <a:pt x="1223137" y="876300"/>
                  </a:lnTo>
                  <a:lnTo>
                    <a:pt x="1231410" y="863600"/>
                  </a:lnTo>
                  <a:close/>
                </a:path>
                <a:path w="3250565" h="1358900">
                  <a:moveTo>
                    <a:pt x="1243604" y="863600"/>
                  </a:moveTo>
                  <a:lnTo>
                    <a:pt x="1234680" y="863600"/>
                  </a:lnTo>
                  <a:lnTo>
                    <a:pt x="1241258" y="876300"/>
                  </a:lnTo>
                  <a:lnTo>
                    <a:pt x="1243604" y="863600"/>
                  </a:lnTo>
                  <a:close/>
                </a:path>
                <a:path w="3250565" h="1358900">
                  <a:moveTo>
                    <a:pt x="1155398" y="850900"/>
                  </a:moveTo>
                  <a:lnTo>
                    <a:pt x="1140057" y="850900"/>
                  </a:lnTo>
                  <a:lnTo>
                    <a:pt x="1123975" y="863600"/>
                  </a:lnTo>
                  <a:lnTo>
                    <a:pt x="1148446" y="863600"/>
                  </a:lnTo>
                  <a:lnTo>
                    <a:pt x="1155398" y="850900"/>
                  </a:lnTo>
                  <a:close/>
                </a:path>
                <a:path w="3250565" h="1358900">
                  <a:moveTo>
                    <a:pt x="1166353" y="850900"/>
                  </a:moveTo>
                  <a:lnTo>
                    <a:pt x="1156534" y="850900"/>
                  </a:lnTo>
                  <a:lnTo>
                    <a:pt x="1148446" y="863600"/>
                  </a:lnTo>
                  <a:lnTo>
                    <a:pt x="1164598" y="863600"/>
                  </a:lnTo>
                  <a:lnTo>
                    <a:pt x="1166353" y="850900"/>
                  </a:lnTo>
                  <a:close/>
                </a:path>
                <a:path w="3250565" h="1358900">
                  <a:moveTo>
                    <a:pt x="1232959" y="850900"/>
                  </a:moveTo>
                  <a:lnTo>
                    <a:pt x="1180833" y="850900"/>
                  </a:lnTo>
                  <a:lnTo>
                    <a:pt x="1164598" y="863600"/>
                  </a:lnTo>
                  <a:lnTo>
                    <a:pt x="1229539" y="863600"/>
                  </a:lnTo>
                  <a:lnTo>
                    <a:pt x="1232959" y="850900"/>
                  </a:lnTo>
                  <a:close/>
                </a:path>
                <a:path w="3250565" h="1358900">
                  <a:moveTo>
                    <a:pt x="1241772" y="831549"/>
                  </a:moveTo>
                  <a:lnTo>
                    <a:pt x="1241801" y="838200"/>
                  </a:lnTo>
                  <a:lnTo>
                    <a:pt x="1245054" y="850900"/>
                  </a:lnTo>
                  <a:lnTo>
                    <a:pt x="1232959" y="850900"/>
                  </a:lnTo>
                  <a:lnTo>
                    <a:pt x="1235491" y="863600"/>
                  </a:lnTo>
                  <a:lnTo>
                    <a:pt x="1253957" y="863600"/>
                  </a:lnTo>
                  <a:lnTo>
                    <a:pt x="1247385" y="850900"/>
                  </a:lnTo>
                  <a:lnTo>
                    <a:pt x="1244299" y="838200"/>
                  </a:lnTo>
                  <a:lnTo>
                    <a:pt x="1241772" y="831549"/>
                  </a:lnTo>
                  <a:close/>
                </a:path>
                <a:path w="3250565" h="1358900">
                  <a:moveTo>
                    <a:pt x="1268486" y="850900"/>
                  </a:moveTo>
                  <a:lnTo>
                    <a:pt x="1252368" y="850900"/>
                  </a:lnTo>
                  <a:lnTo>
                    <a:pt x="1264605" y="863600"/>
                  </a:lnTo>
                  <a:lnTo>
                    <a:pt x="1265504" y="863600"/>
                  </a:lnTo>
                  <a:lnTo>
                    <a:pt x="1268690" y="852931"/>
                  </a:lnTo>
                  <a:lnTo>
                    <a:pt x="1268486" y="850900"/>
                  </a:lnTo>
                  <a:close/>
                </a:path>
                <a:path w="3250565" h="1358900">
                  <a:moveTo>
                    <a:pt x="1273805" y="850900"/>
                  </a:moveTo>
                  <a:lnTo>
                    <a:pt x="1269297" y="850900"/>
                  </a:lnTo>
                  <a:lnTo>
                    <a:pt x="1268690" y="852931"/>
                  </a:lnTo>
                  <a:lnTo>
                    <a:pt x="1269760" y="863600"/>
                  </a:lnTo>
                  <a:lnTo>
                    <a:pt x="1273805" y="850900"/>
                  </a:lnTo>
                  <a:close/>
                </a:path>
                <a:path w="3250565" h="1358900">
                  <a:moveTo>
                    <a:pt x="1151968" y="850198"/>
                  </a:moveTo>
                  <a:lnTo>
                    <a:pt x="1151418" y="850900"/>
                  </a:lnTo>
                  <a:lnTo>
                    <a:pt x="1151709" y="850900"/>
                  </a:lnTo>
                  <a:lnTo>
                    <a:pt x="1151968" y="850198"/>
                  </a:lnTo>
                  <a:close/>
                </a:path>
                <a:path w="3250565" h="1358900">
                  <a:moveTo>
                    <a:pt x="1169938" y="838200"/>
                  </a:moveTo>
                  <a:lnTo>
                    <a:pt x="1161390" y="838200"/>
                  </a:lnTo>
                  <a:lnTo>
                    <a:pt x="1154297" y="847232"/>
                  </a:lnTo>
                  <a:lnTo>
                    <a:pt x="1153571" y="850900"/>
                  </a:lnTo>
                  <a:lnTo>
                    <a:pt x="1171056" y="850900"/>
                  </a:lnTo>
                  <a:lnTo>
                    <a:pt x="1169938" y="838200"/>
                  </a:lnTo>
                  <a:close/>
                </a:path>
                <a:path w="3250565" h="1358900">
                  <a:moveTo>
                    <a:pt x="1239474" y="825500"/>
                  </a:moveTo>
                  <a:lnTo>
                    <a:pt x="1201968" y="825500"/>
                  </a:lnTo>
                  <a:lnTo>
                    <a:pt x="1201869" y="838200"/>
                  </a:lnTo>
                  <a:lnTo>
                    <a:pt x="1181945" y="838200"/>
                  </a:lnTo>
                  <a:lnTo>
                    <a:pt x="1172480" y="850900"/>
                  </a:lnTo>
                  <a:lnTo>
                    <a:pt x="1245054" y="850900"/>
                  </a:lnTo>
                  <a:lnTo>
                    <a:pt x="1241801" y="838200"/>
                  </a:lnTo>
                  <a:lnTo>
                    <a:pt x="1241772" y="831549"/>
                  </a:lnTo>
                  <a:lnTo>
                    <a:pt x="1239474" y="825500"/>
                  </a:lnTo>
                  <a:close/>
                </a:path>
                <a:path w="3250565" h="1358900">
                  <a:moveTo>
                    <a:pt x="1295447" y="825500"/>
                  </a:moveTo>
                  <a:lnTo>
                    <a:pt x="1241746" y="825500"/>
                  </a:lnTo>
                  <a:lnTo>
                    <a:pt x="1241772" y="831549"/>
                  </a:lnTo>
                  <a:lnTo>
                    <a:pt x="1244299" y="838200"/>
                  </a:lnTo>
                  <a:lnTo>
                    <a:pt x="1247385" y="850900"/>
                  </a:lnTo>
                  <a:lnTo>
                    <a:pt x="1280853" y="850900"/>
                  </a:lnTo>
                  <a:lnTo>
                    <a:pt x="1274182" y="838200"/>
                  </a:lnTo>
                  <a:lnTo>
                    <a:pt x="1288148" y="838200"/>
                  </a:lnTo>
                  <a:lnTo>
                    <a:pt x="1295447" y="825500"/>
                  </a:lnTo>
                  <a:close/>
                </a:path>
                <a:path w="3250565" h="1358900">
                  <a:moveTo>
                    <a:pt x="1288148" y="838200"/>
                  </a:moveTo>
                  <a:lnTo>
                    <a:pt x="1278689" y="838200"/>
                  </a:lnTo>
                  <a:lnTo>
                    <a:pt x="1280853" y="850900"/>
                  </a:lnTo>
                  <a:lnTo>
                    <a:pt x="1283387" y="850900"/>
                  </a:lnTo>
                  <a:lnTo>
                    <a:pt x="1288148" y="838200"/>
                  </a:lnTo>
                  <a:close/>
                </a:path>
                <a:path w="3250565" h="1358900">
                  <a:moveTo>
                    <a:pt x="1155711" y="840091"/>
                  </a:moveTo>
                  <a:lnTo>
                    <a:pt x="1151968" y="850198"/>
                  </a:lnTo>
                  <a:lnTo>
                    <a:pt x="1154297" y="847232"/>
                  </a:lnTo>
                  <a:lnTo>
                    <a:pt x="1155711" y="840091"/>
                  </a:lnTo>
                  <a:close/>
                </a:path>
                <a:path w="3250565" h="1358900">
                  <a:moveTo>
                    <a:pt x="1156412" y="838200"/>
                  </a:moveTo>
                  <a:lnTo>
                    <a:pt x="1156086" y="838200"/>
                  </a:lnTo>
                  <a:lnTo>
                    <a:pt x="1155711" y="840091"/>
                  </a:lnTo>
                  <a:lnTo>
                    <a:pt x="1156412" y="838200"/>
                  </a:lnTo>
                  <a:close/>
                </a:path>
                <a:path w="3250565" h="1358900">
                  <a:moveTo>
                    <a:pt x="1201968" y="825500"/>
                  </a:moveTo>
                  <a:lnTo>
                    <a:pt x="1194035" y="825500"/>
                  </a:lnTo>
                  <a:lnTo>
                    <a:pt x="1183735" y="838200"/>
                  </a:lnTo>
                  <a:lnTo>
                    <a:pt x="1198145" y="838200"/>
                  </a:lnTo>
                  <a:lnTo>
                    <a:pt x="1201968" y="825500"/>
                  </a:lnTo>
                  <a:close/>
                </a:path>
                <a:path w="3250565" h="1358900">
                  <a:moveTo>
                    <a:pt x="1312884" y="825500"/>
                  </a:moveTo>
                  <a:lnTo>
                    <a:pt x="1295447" y="825500"/>
                  </a:lnTo>
                  <a:lnTo>
                    <a:pt x="1304319" y="838200"/>
                  </a:lnTo>
                  <a:lnTo>
                    <a:pt x="1311290" y="838200"/>
                  </a:lnTo>
                  <a:lnTo>
                    <a:pt x="1312884" y="825500"/>
                  </a:lnTo>
                  <a:close/>
                </a:path>
                <a:path w="3250565" h="1358900">
                  <a:moveTo>
                    <a:pt x="1220521" y="812800"/>
                  </a:moveTo>
                  <a:lnTo>
                    <a:pt x="1215804" y="825500"/>
                  </a:lnTo>
                  <a:lnTo>
                    <a:pt x="1227682" y="825500"/>
                  </a:lnTo>
                  <a:lnTo>
                    <a:pt x="1220521" y="812800"/>
                  </a:lnTo>
                  <a:close/>
                </a:path>
                <a:path w="3250565" h="1358900">
                  <a:moveTo>
                    <a:pt x="1328750" y="812800"/>
                  </a:moveTo>
                  <a:lnTo>
                    <a:pt x="1240196" y="812800"/>
                  </a:lnTo>
                  <a:lnTo>
                    <a:pt x="1239804" y="825500"/>
                  </a:lnTo>
                  <a:lnTo>
                    <a:pt x="1329183" y="825500"/>
                  </a:lnTo>
                  <a:lnTo>
                    <a:pt x="1328750" y="812800"/>
                  </a:lnTo>
                  <a:close/>
                </a:path>
                <a:path w="3250565" h="1358900">
                  <a:moveTo>
                    <a:pt x="1347336" y="812800"/>
                  </a:moveTo>
                  <a:lnTo>
                    <a:pt x="1328750" y="812800"/>
                  </a:lnTo>
                  <a:lnTo>
                    <a:pt x="1329183" y="825500"/>
                  </a:lnTo>
                  <a:lnTo>
                    <a:pt x="1340424" y="825500"/>
                  </a:lnTo>
                  <a:lnTo>
                    <a:pt x="1347336" y="812800"/>
                  </a:lnTo>
                  <a:close/>
                </a:path>
                <a:path w="3250565" h="1358900">
                  <a:moveTo>
                    <a:pt x="1355064" y="812800"/>
                  </a:moveTo>
                  <a:lnTo>
                    <a:pt x="1352717" y="825500"/>
                  </a:lnTo>
                  <a:lnTo>
                    <a:pt x="1356519" y="825500"/>
                  </a:lnTo>
                  <a:lnTo>
                    <a:pt x="1355064" y="812800"/>
                  </a:lnTo>
                  <a:close/>
                </a:path>
                <a:path w="3250565" h="1358900">
                  <a:moveTo>
                    <a:pt x="1327515" y="800100"/>
                  </a:moveTo>
                  <a:lnTo>
                    <a:pt x="1263565" y="800100"/>
                  </a:lnTo>
                  <a:lnTo>
                    <a:pt x="1263764" y="812800"/>
                  </a:lnTo>
                  <a:lnTo>
                    <a:pt x="1316925" y="812800"/>
                  </a:lnTo>
                  <a:lnTo>
                    <a:pt x="1327515" y="800100"/>
                  </a:lnTo>
                  <a:close/>
                </a:path>
                <a:path w="3250565" h="1358900">
                  <a:moveTo>
                    <a:pt x="1355639" y="800100"/>
                  </a:moveTo>
                  <a:lnTo>
                    <a:pt x="1327515" y="800100"/>
                  </a:lnTo>
                  <a:lnTo>
                    <a:pt x="1328086" y="812800"/>
                  </a:lnTo>
                  <a:lnTo>
                    <a:pt x="1337554" y="812800"/>
                  </a:lnTo>
                  <a:lnTo>
                    <a:pt x="1355639" y="800100"/>
                  </a:lnTo>
                  <a:close/>
                </a:path>
                <a:path w="3250565" h="1358900">
                  <a:moveTo>
                    <a:pt x="1373035" y="800336"/>
                  </a:moveTo>
                  <a:lnTo>
                    <a:pt x="1362021" y="812800"/>
                  </a:lnTo>
                  <a:lnTo>
                    <a:pt x="1367372" y="812800"/>
                  </a:lnTo>
                  <a:lnTo>
                    <a:pt x="1373035" y="800336"/>
                  </a:lnTo>
                  <a:close/>
                </a:path>
                <a:path w="3250565" h="1358900">
                  <a:moveTo>
                    <a:pt x="1399293" y="800100"/>
                  </a:moveTo>
                  <a:lnTo>
                    <a:pt x="1379174" y="800100"/>
                  </a:lnTo>
                  <a:lnTo>
                    <a:pt x="1373664" y="812800"/>
                  </a:lnTo>
                  <a:lnTo>
                    <a:pt x="1386243" y="812800"/>
                  </a:lnTo>
                  <a:lnTo>
                    <a:pt x="1399293" y="800100"/>
                  </a:lnTo>
                  <a:close/>
                </a:path>
                <a:path w="3250565" h="1358900">
                  <a:moveTo>
                    <a:pt x="1373244" y="800100"/>
                  </a:moveTo>
                  <a:lnTo>
                    <a:pt x="1373035" y="800336"/>
                  </a:lnTo>
                  <a:lnTo>
                    <a:pt x="1373244" y="800100"/>
                  </a:lnTo>
                  <a:close/>
                </a:path>
                <a:path w="3250565" h="1358900">
                  <a:moveTo>
                    <a:pt x="1391631" y="787400"/>
                  </a:moveTo>
                  <a:lnTo>
                    <a:pt x="1288462" y="787400"/>
                  </a:lnTo>
                  <a:lnTo>
                    <a:pt x="1285306" y="800100"/>
                  </a:lnTo>
                  <a:lnTo>
                    <a:pt x="1388900" y="800100"/>
                  </a:lnTo>
                  <a:lnTo>
                    <a:pt x="1391631" y="787400"/>
                  </a:lnTo>
                  <a:close/>
                </a:path>
                <a:path w="3250565" h="1358900">
                  <a:moveTo>
                    <a:pt x="1399427" y="787400"/>
                  </a:moveTo>
                  <a:lnTo>
                    <a:pt x="1394550" y="800100"/>
                  </a:lnTo>
                  <a:lnTo>
                    <a:pt x="1402250" y="800100"/>
                  </a:lnTo>
                  <a:lnTo>
                    <a:pt x="1399427" y="787400"/>
                  </a:lnTo>
                  <a:close/>
                </a:path>
                <a:path w="3250565" h="1358900">
                  <a:moveTo>
                    <a:pt x="1410556" y="799279"/>
                  </a:moveTo>
                  <a:lnTo>
                    <a:pt x="1409954" y="800100"/>
                  </a:lnTo>
                  <a:lnTo>
                    <a:pt x="1411175" y="800100"/>
                  </a:lnTo>
                  <a:lnTo>
                    <a:pt x="1410556" y="799279"/>
                  </a:lnTo>
                  <a:close/>
                </a:path>
                <a:path w="3250565" h="1358900">
                  <a:moveTo>
                    <a:pt x="1419275" y="787400"/>
                  </a:moveTo>
                  <a:lnTo>
                    <a:pt x="1401585" y="787400"/>
                  </a:lnTo>
                  <a:lnTo>
                    <a:pt x="1410556" y="799279"/>
                  </a:lnTo>
                  <a:lnTo>
                    <a:pt x="1419275" y="787400"/>
                  </a:lnTo>
                  <a:close/>
                </a:path>
                <a:path w="3250565" h="1358900">
                  <a:moveTo>
                    <a:pt x="1421303" y="774700"/>
                  </a:moveTo>
                  <a:lnTo>
                    <a:pt x="1320849" y="774700"/>
                  </a:lnTo>
                  <a:lnTo>
                    <a:pt x="1312913" y="787400"/>
                  </a:lnTo>
                  <a:lnTo>
                    <a:pt x="1421897" y="787400"/>
                  </a:lnTo>
                  <a:lnTo>
                    <a:pt x="1421303" y="774700"/>
                  </a:lnTo>
                  <a:close/>
                </a:path>
                <a:path w="3250565" h="1358900">
                  <a:moveTo>
                    <a:pt x="1438311" y="774700"/>
                  </a:moveTo>
                  <a:lnTo>
                    <a:pt x="1424237" y="774700"/>
                  </a:lnTo>
                  <a:lnTo>
                    <a:pt x="1421897" y="787400"/>
                  </a:lnTo>
                  <a:lnTo>
                    <a:pt x="1429146" y="787400"/>
                  </a:lnTo>
                  <a:lnTo>
                    <a:pt x="1438311" y="774700"/>
                  </a:lnTo>
                  <a:close/>
                </a:path>
                <a:path w="3250565" h="1358900">
                  <a:moveTo>
                    <a:pt x="1369207" y="762000"/>
                  </a:moveTo>
                  <a:lnTo>
                    <a:pt x="1354823" y="762000"/>
                  </a:lnTo>
                  <a:lnTo>
                    <a:pt x="1336300" y="774700"/>
                  </a:lnTo>
                  <a:lnTo>
                    <a:pt x="1357464" y="774700"/>
                  </a:lnTo>
                  <a:lnTo>
                    <a:pt x="1369207" y="762000"/>
                  </a:lnTo>
                  <a:close/>
                </a:path>
                <a:path w="3250565" h="1358900">
                  <a:moveTo>
                    <a:pt x="1444303" y="762000"/>
                  </a:moveTo>
                  <a:lnTo>
                    <a:pt x="1372345" y="762000"/>
                  </a:lnTo>
                  <a:lnTo>
                    <a:pt x="1368373" y="774700"/>
                  </a:lnTo>
                  <a:lnTo>
                    <a:pt x="1440223" y="774700"/>
                  </a:lnTo>
                  <a:lnTo>
                    <a:pt x="1444303" y="762000"/>
                  </a:lnTo>
                  <a:close/>
                </a:path>
                <a:path w="3250565" h="1358900">
                  <a:moveTo>
                    <a:pt x="1454447" y="762000"/>
                  </a:moveTo>
                  <a:lnTo>
                    <a:pt x="1447978" y="762000"/>
                  </a:lnTo>
                  <a:lnTo>
                    <a:pt x="1443491" y="774700"/>
                  </a:lnTo>
                  <a:lnTo>
                    <a:pt x="1446793" y="774700"/>
                  </a:lnTo>
                  <a:lnTo>
                    <a:pt x="1454447" y="762000"/>
                  </a:lnTo>
                  <a:close/>
                </a:path>
                <a:path w="3250565" h="1358900">
                  <a:moveTo>
                    <a:pt x="1468991" y="762000"/>
                  </a:moveTo>
                  <a:lnTo>
                    <a:pt x="1459040" y="762000"/>
                  </a:lnTo>
                  <a:lnTo>
                    <a:pt x="1458336" y="774700"/>
                  </a:lnTo>
                  <a:lnTo>
                    <a:pt x="1464786" y="774700"/>
                  </a:lnTo>
                  <a:lnTo>
                    <a:pt x="1468991" y="762000"/>
                  </a:lnTo>
                  <a:close/>
                </a:path>
                <a:path w="3250565" h="1358900">
                  <a:moveTo>
                    <a:pt x="1488549" y="762000"/>
                  </a:moveTo>
                  <a:lnTo>
                    <a:pt x="1468991" y="762000"/>
                  </a:lnTo>
                  <a:lnTo>
                    <a:pt x="1470324" y="774700"/>
                  </a:lnTo>
                  <a:lnTo>
                    <a:pt x="1476955" y="774700"/>
                  </a:lnTo>
                  <a:lnTo>
                    <a:pt x="1488549" y="762000"/>
                  </a:lnTo>
                  <a:close/>
                </a:path>
                <a:path w="3250565" h="1358900">
                  <a:moveTo>
                    <a:pt x="1417300" y="736600"/>
                  </a:moveTo>
                  <a:lnTo>
                    <a:pt x="1406224" y="736600"/>
                  </a:lnTo>
                  <a:lnTo>
                    <a:pt x="1395222" y="749300"/>
                  </a:lnTo>
                  <a:lnTo>
                    <a:pt x="1384840" y="762000"/>
                  </a:lnTo>
                  <a:lnTo>
                    <a:pt x="1453871" y="762000"/>
                  </a:lnTo>
                  <a:lnTo>
                    <a:pt x="1454133" y="749300"/>
                  </a:lnTo>
                  <a:lnTo>
                    <a:pt x="1415941" y="749300"/>
                  </a:lnTo>
                  <a:lnTo>
                    <a:pt x="1417300" y="736600"/>
                  </a:lnTo>
                  <a:close/>
                </a:path>
                <a:path w="3250565" h="1358900">
                  <a:moveTo>
                    <a:pt x="1493924" y="749300"/>
                  </a:moveTo>
                  <a:lnTo>
                    <a:pt x="1454133" y="749300"/>
                  </a:lnTo>
                  <a:lnTo>
                    <a:pt x="1453871" y="762000"/>
                  </a:lnTo>
                  <a:lnTo>
                    <a:pt x="1490616" y="762000"/>
                  </a:lnTo>
                  <a:lnTo>
                    <a:pt x="1493924" y="749300"/>
                  </a:lnTo>
                  <a:close/>
                </a:path>
                <a:path w="3250565" h="1358900">
                  <a:moveTo>
                    <a:pt x="1494415" y="761738"/>
                  </a:moveTo>
                  <a:lnTo>
                    <a:pt x="1494233" y="762000"/>
                  </a:lnTo>
                  <a:lnTo>
                    <a:pt x="1494415" y="761738"/>
                  </a:lnTo>
                  <a:close/>
                </a:path>
                <a:path w="3250565" h="1358900">
                  <a:moveTo>
                    <a:pt x="1511603" y="749300"/>
                  </a:moveTo>
                  <a:lnTo>
                    <a:pt x="1506884" y="749300"/>
                  </a:lnTo>
                  <a:lnTo>
                    <a:pt x="1502617" y="762000"/>
                  </a:lnTo>
                  <a:lnTo>
                    <a:pt x="1511603" y="749300"/>
                  </a:lnTo>
                  <a:close/>
                </a:path>
                <a:path w="3250565" h="1358900">
                  <a:moveTo>
                    <a:pt x="1503092" y="749300"/>
                  </a:moveTo>
                  <a:lnTo>
                    <a:pt x="1500180" y="749300"/>
                  </a:lnTo>
                  <a:lnTo>
                    <a:pt x="1494415" y="761738"/>
                  </a:lnTo>
                  <a:lnTo>
                    <a:pt x="1503092" y="749300"/>
                  </a:lnTo>
                  <a:close/>
                </a:path>
                <a:path w="3250565" h="1358900">
                  <a:moveTo>
                    <a:pt x="1441092" y="737761"/>
                  </a:moveTo>
                  <a:lnTo>
                    <a:pt x="1440045" y="749300"/>
                  </a:lnTo>
                  <a:lnTo>
                    <a:pt x="1448656" y="749300"/>
                  </a:lnTo>
                  <a:lnTo>
                    <a:pt x="1441092" y="737761"/>
                  </a:lnTo>
                  <a:close/>
                </a:path>
                <a:path w="3250565" h="1358900">
                  <a:moveTo>
                    <a:pt x="1441171" y="736880"/>
                  </a:moveTo>
                  <a:lnTo>
                    <a:pt x="1441092" y="737761"/>
                  </a:lnTo>
                  <a:lnTo>
                    <a:pt x="1448656" y="749300"/>
                  </a:lnTo>
                  <a:lnTo>
                    <a:pt x="1441171" y="736880"/>
                  </a:lnTo>
                  <a:close/>
                </a:path>
                <a:path w="3250565" h="1358900">
                  <a:moveTo>
                    <a:pt x="1517561" y="736600"/>
                  </a:moveTo>
                  <a:lnTo>
                    <a:pt x="1441197" y="736600"/>
                  </a:lnTo>
                  <a:lnTo>
                    <a:pt x="1441171" y="736880"/>
                  </a:lnTo>
                  <a:lnTo>
                    <a:pt x="1448656" y="749300"/>
                  </a:lnTo>
                  <a:lnTo>
                    <a:pt x="1521777" y="749300"/>
                  </a:lnTo>
                  <a:lnTo>
                    <a:pt x="1517561" y="736600"/>
                  </a:lnTo>
                  <a:close/>
                </a:path>
                <a:path w="3250565" h="1358900">
                  <a:moveTo>
                    <a:pt x="1537471" y="736600"/>
                  </a:moveTo>
                  <a:lnTo>
                    <a:pt x="1531149" y="736600"/>
                  </a:lnTo>
                  <a:lnTo>
                    <a:pt x="1529907" y="749300"/>
                  </a:lnTo>
                  <a:lnTo>
                    <a:pt x="1537471" y="736600"/>
                  </a:lnTo>
                  <a:close/>
                </a:path>
                <a:path w="3250565" h="1358900">
                  <a:moveTo>
                    <a:pt x="1441002" y="736600"/>
                  </a:moveTo>
                  <a:lnTo>
                    <a:pt x="1440330" y="736600"/>
                  </a:lnTo>
                  <a:lnTo>
                    <a:pt x="1441092" y="737761"/>
                  </a:lnTo>
                  <a:lnTo>
                    <a:pt x="1441171" y="736880"/>
                  </a:lnTo>
                  <a:lnTo>
                    <a:pt x="1441002" y="736600"/>
                  </a:lnTo>
                  <a:close/>
                </a:path>
                <a:path w="3250565" h="1358900">
                  <a:moveTo>
                    <a:pt x="1475218" y="723900"/>
                  </a:moveTo>
                  <a:lnTo>
                    <a:pt x="1448079" y="723900"/>
                  </a:lnTo>
                  <a:lnTo>
                    <a:pt x="1445286" y="736600"/>
                  </a:lnTo>
                  <a:lnTo>
                    <a:pt x="1477731" y="736600"/>
                  </a:lnTo>
                  <a:lnTo>
                    <a:pt x="1475218" y="723900"/>
                  </a:lnTo>
                  <a:close/>
                </a:path>
                <a:path w="3250565" h="1358900">
                  <a:moveTo>
                    <a:pt x="1554278" y="723900"/>
                  </a:moveTo>
                  <a:lnTo>
                    <a:pt x="1498760" y="723900"/>
                  </a:lnTo>
                  <a:lnTo>
                    <a:pt x="1494423" y="736600"/>
                  </a:lnTo>
                  <a:lnTo>
                    <a:pt x="1543937" y="736600"/>
                  </a:lnTo>
                  <a:lnTo>
                    <a:pt x="1554278" y="723900"/>
                  </a:lnTo>
                  <a:close/>
                </a:path>
                <a:path w="3250565" h="1358900">
                  <a:moveTo>
                    <a:pt x="1572650" y="711200"/>
                  </a:moveTo>
                  <a:lnTo>
                    <a:pt x="1481685" y="711200"/>
                  </a:lnTo>
                  <a:lnTo>
                    <a:pt x="1468344" y="723900"/>
                  </a:lnTo>
                  <a:lnTo>
                    <a:pt x="1569578" y="723900"/>
                  </a:lnTo>
                  <a:lnTo>
                    <a:pt x="1572650" y="711200"/>
                  </a:lnTo>
                  <a:close/>
                </a:path>
                <a:path w="3250565" h="1358900">
                  <a:moveTo>
                    <a:pt x="1583666" y="711200"/>
                  </a:moveTo>
                  <a:lnTo>
                    <a:pt x="1572650" y="711200"/>
                  </a:lnTo>
                  <a:lnTo>
                    <a:pt x="1571921" y="723900"/>
                  </a:lnTo>
                  <a:lnTo>
                    <a:pt x="1583045" y="723900"/>
                  </a:lnTo>
                  <a:lnTo>
                    <a:pt x="1583182" y="723775"/>
                  </a:lnTo>
                  <a:lnTo>
                    <a:pt x="1583666" y="711200"/>
                  </a:lnTo>
                  <a:close/>
                </a:path>
                <a:path w="3250565" h="1358900">
                  <a:moveTo>
                    <a:pt x="1601976" y="711200"/>
                  </a:moveTo>
                  <a:lnTo>
                    <a:pt x="1597041" y="711200"/>
                  </a:lnTo>
                  <a:lnTo>
                    <a:pt x="1583182" y="723775"/>
                  </a:lnTo>
                  <a:lnTo>
                    <a:pt x="1599920" y="723900"/>
                  </a:lnTo>
                  <a:lnTo>
                    <a:pt x="1601976" y="711200"/>
                  </a:lnTo>
                  <a:close/>
                </a:path>
                <a:path w="3250565" h="1358900">
                  <a:moveTo>
                    <a:pt x="1624584" y="669527"/>
                  </a:moveTo>
                  <a:lnTo>
                    <a:pt x="1623858" y="673100"/>
                  </a:lnTo>
                  <a:lnTo>
                    <a:pt x="1624587" y="685800"/>
                  </a:lnTo>
                  <a:lnTo>
                    <a:pt x="1628665" y="698500"/>
                  </a:lnTo>
                  <a:lnTo>
                    <a:pt x="1610350" y="698500"/>
                  </a:lnTo>
                  <a:lnTo>
                    <a:pt x="1608819" y="711200"/>
                  </a:lnTo>
                  <a:lnTo>
                    <a:pt x="1605793" y="723900"/>
                  </a:lnTo>
                  <a:lnTo>
                    <a:pt x="1609419" y="711200"/>
                  </a:lnTo>
                  <a:lnTo>
                    <a:pt x="1619128" y="711200"/>
                  </a:lnTo>
                  <a:lnTo>
                    <a:pt x="1628993" y="698500"/>
                  </a:lnTo>
                  <a:lnTo>
                    <a:pt x="1631449" y="685800"/>
                  </a:lnTo>
                  <a:lnTo>
                    <a:pt x="1627345" y="673100"/>
                  </a:lnTo>
                  <a:lnTo>
                    <a:pt x="1624584" y="669527"/>
                  </a:lnTo>
                  <a:close/>
                </a:path>
                <a:path w="3250565" h="1358900">
                  <a:moveTo>
                    <a:pt x="1610350" y="698500"/>
                  </a:moveTo>
                  <a:lnTo>
                    <a:pt x="1513265" y="698500"/>
                  </a:lnTo>
                  <a:lnTo>
                    <a:pt x="1508743" y="711200"/>
                  </a:lnTo>
                  <a:lnTo>
                    <a:pt x="1597291" y="711200"/>
                  </a:lnTo>
                  <a:lnTo>
                    <a:pt x="1610350" y="698500"/>
                  </a:lnTo>
                  <a:close/>
                </a:path>
                <a:path w="3250565" h="1358900">
                  <a:moveTo>
                    <a:pt x="1637534" y="698500"/>
                  </a:moveTo>
                  <a:lnTo>
                    <a:pt x="1635445" y="698500"/>
                  </a:lnTo>
                  <a:lnTo>
                    <a:pt x="1633133" y="711200"/>
                  </a:lnTo>
                  <a:lnTo>
                    <a:pt x="1637423" y="711200"/>
                  </a:lnTo>
                  <a:lnTo>
                    <a:pt x="1637534" y="698500"/>
                  </a:lnTo>
                  <a:close/>
                </a:path>
                <a:path w="3250565" h="1358900">
                  <a:moveTo>
                    <a:pt x="1538108" y="685800"/>
                  </a:moveTo>
                  <a:lnTo>
                    <a:pt x="1526276" y="698500"/>
                  </a:lnTo>
                  <a:lnTo>
                    <a:pt x="1546803" y="698500"/>
                  </a:lnTo>
                  <a:lnTo>
                    <a:pt x="1538108" y="685800"/>
                  </a:lnTo>
                  <a:close/>
                </a:path>
                <a:path w="3250565" h="1358900">
                  <a:moveTo>
                    <a:pt x="1617531" y="660400"/>
                  </a:moveTo>
                  <a:lnTo>
                    <a:pt x="1603178" y="660400"/>
                  </a:lnTo>
                  <a:lnTo>
                    <a:pt x="1593395" y="673100"/>
                  </a:lnTo>
                  <a:lnTo>
                    <a:pt x="1585812" y="685800"/>
                  </a:lnTo>
                  <a:lnTo>
                    <a:pt x="1551844" y="685800"/>
                  </a:lnTo>
                  <a:lnTo>
                    <a:pt x="1551626" y="698500"/>
                  </a:lnTo>
                  <a:lnTo>
                    <a:pt x="1628665" y="698500"/>
                  </a:lnTo>
                  <a:lnTo>
                    <a:pt x="1624587" y="685800"/>
                  </a:lnTo>
                  <a:lnTo>
                    <a:pt x="1623858" y="673100"/>
                  </a:lnTo>
                  <a:lnTo>
                    <a:pt x="1624584" y="669527"/>
                  </a:lnTo>
                  <a:lnTo>
                    <a:pt x="1617531" y="660400"/>
                  </a:lnTo>
                  <a:close/>
                </a:path>
                <a:path w="3250565" h="1358900">
                  <a:moveTo>
                    <a:pt x="1740854" y="647700"/>
                  </a:moveTo>
                  <a:lnTo>
                    <a:pt x="1634504" y="647700"/>
                  </a:lnTo>
                  <a:lnTo>
                    <a:pt x="1626439" y="660400"/>
                  </a:lnTo>
                  <a:lnTo>
                    <a:pt x="1624584" y="669527"/>
                  </a:lnTo>
                  <a:lnTo>
                    <a:pt x="1627345" y="673100"/>
                  </a:lnTo>
                  <a:lnTo>
                    <a:pt x="1631449" y="685800"/>
                  </a:lnTo>
                  <a:lnTo>
                    <a:pt x="1628993" y="698500"/>
                  </a:lnTo>
                  <a:lnTo>
                    <a:pt x="1642596" y="698500"/>
                  </a:lnTo>
                  <a:lnTo>
                    <a:pt x="1643124" y="685800"/>
                  </a:lnTo>
                  <a:lnTo>
                    <a:pt x="1657141" y="685800"/>
                  </a:lnTo>
                  <a:lnTo>
                    <a:pt x="1673323" y="673100"/>
                  </a:lnTo>
                  <a:lnTo>
                    <a:pt x="1698142" y="673100"/>
                  </a:lnTo>
                  <a:lnTo>
                    <a:pt x="1714803" y="660400"/>
                  </a:lnTo>
                  <a:lnTo>
                    <a:pt x="1725891" y="660400"/>
                  </a:lnTo>
                  <a:lnTo>
                    <a:pt x="1740854" y="647700"/>
                  </a:lnTo>
                  <a:close/>
                </a:path>
                <a:path w="3250565" h="1358900">
                  <a:moveTo>
                    <a:pt x="1679630" y="673773"/>
                  </a:moveTo>
                  <a:lnTo>
                    <a:pt x="1666883" y="685800"/>
                  </a:lnTo>
                  <a:lnTo>
                    <a:pt x="1642596" y="698500"/>
                  </a:lnTo>
                  <a:lnTo>
                    <a:pt x="1661081" y="698500"/>
                  </a:lnTo>
                  <a:lnTo>
                    <a:pt x="1672796" y="685800"/>
                  </a:lnTo>
                  <a:lnTo>
                    <a:pt x="1673878" y="685800"/>
                  </a:lnTo>
                  <a:lnTo>
                    <a:pt x="1679630" y="673773"/>
                  </a:lnTo>
                  <a:close/>
                </a:path>
                <a:path w="3250565" h="1358900">
                  <a:moveTo>
                    <a:pt x="1587753" y="673100"/>
                  </a:moveTo>
                  <a:lnTo>
                    <a:pt x="1577712" y="673100"/>
                  </a:lnTo>
                  <a:lnTo>
                    <a:pt x="1566946" y="685800"/>
                  </a:lnTo>
                  <a:lnTo>
                    <a:pt x="1585812" y="685800"/>
                  </a:lnTo>
                  <a:lnTo>
                    <a:pt x="1587753" y="673100"/>
                  </a:lnTo>
                  <a:close/>
                </a:path>
                <a:path w="3250565" h="1358900">
                  <a:moveTo>
                    <a:pt x="1688026" y="673100"/>
                  </a:moveTo>
                  <a:lnTo>
                    <a:pt x="1680345" y="673100"/>
                  </a:lnTo>
                  <a:lnTo>
                    <a:pt x="1680093" y="673337"/>
                  </a:lnTo>
                  <a:lnTo>
                    <a:pt x="1687490" y="685800"/>
                  </a:lnTo>
                  <a:lnTo>
                    <a:pt x="1688829" y="685800"/>
                  </a:lnTo>
                  <a:lnTo>
                    <a:pt x="1688026" y="673100"/>
                  </a:lnTo>
                  <a:close/>
                </a:path>
                <a:path w="3250565" h="1358900">
                  <a:moveTo>
                    <a:pt x="1696340" y="673100"/>
                  </a:moveTo>
                  <a:lnTo>
                    <a:pt x="1691896" y="673100"/>
                  </a:lnTo>
                  <a:lnTo>
                    <a:pt x="1688829" y="685800"/>
                  </a:lnTo>
                  <a:lnTo>
                    <a:pt x="1698309" y="685800"/>
                  </a:lnTo>
                  <a:lnTo>
                    <a:pt x="1696340" y="673100"/>
                  </a:lnTo>
                  <a:close/>
                </a:path>
                <a:path w="3250565" h="1358900">
                  <a:moveTo>
                    <a:pt x="1679953" y="673100"/>
                  </a:moveTo>
                  <a:lnTo>
                    <a:pt x="1679630" y="673773"/>
                  </a:lnTo>
                  <a:lnTo>
                    <a:pt x="1680093" y="673337"/>
                  </a:lnTo>
                  <a:lnTo>
                    <a:pt x="1679953" y="673100"/>
                  </a:lnTo>
                  <a:close/>
                </a:path>
                <a:path w="3250565" h="1358900">
                  <a:moveTo>
                    <a:pt x="1725891" y="660400"/>
                  </a:moveTo>
                  <a:lnTo>
                    <a:pt x="1724624" y="660400"/>
                  </a:lnTo>
                  <a:lnTo>
                    <a:pt x="1724400" y="673100"/>
                  </a:lnTo>
                  <a:lnTo>
                    <a:pt x="1725891" y="660400"/>
                  </a:lnTo>
                  <a:close/>
                </a:path>
                <a:path w="3250565" h="1358900">
                  <a:moveTo>
                    <a:pt x="1749301" y="647700"/>
                  </a:moveTo>
                  <a:lnTo>
                    <a:pt x="1740854" y="647700"/>
                  </a:lnTo>
                  <a:lnTo>
                    <a:pt x="1742991" y="660400"/>
                  </a:lnTo>
                  <a:lnTo>
                    <a:pt x="1752683" y="660400"/>
                  </a:lnTo>
                  <a:lnTo>
                    <a:pt x="1749301" y="647700"/>
                  </a:lnTo>
                  <a:close/>
                </a:path>
                <a:path w="3250565" h="1358900">
                  <a:moveTo>
                    <a:pt x="1771934" y="635000"/>
                  </a:moveTo>
                  <a:lnTo>
                    <a:pt x="1679080" y="635000"/>
                  </a:lnTo>
                  <a:lnTo>
                    <a:pt x="1680101" y="647700"/>
                  </a:lnTo>
                  <a:lnTo>
                    <a:pt x="1750885" y="647700"/>
                  </a:lnTo>
                  <a:lnTo>
                    <a:pt x="1771459" y="636730"/>
                  </a:lnTo>
                  <a:lnTo>
                    <a:pt x="1771934" y="635000"/>
                  </a:lnTo>
                  <a:close/>
                </a:path>
                <a:path w="3250565" h="1358900">
                  <a:moveTo>
                    <a:pt x="1772008" y="636437"/>
                  </a:moveTo>
                  <a:lnTo>
                    <a:pt x="1771459" y="636730"/>
                  </a:lnTo>
                  <a:lnTo>
                    <a:pt x="1768447" y="647700"/>
                  </a:lnTo>
                  <a:lnTo>
                    <a:pt x="1772591" y="647700"/>
                  </a:lnTo>
                  <a:lnTo>
                    <a:pt x="1772008" y="636437"/>
                  </a:lnTo>
                  <a:close/>
                </a:path>
                <a:path w="3250565" h="1358900">
                  <a:moveTo>
                    <a:pt x="1784949" y="635000"/>
                  </a:moveTo>
                  <a:lnTo>
                    <a:pt x="1774704" y="635000"/>
                  </a:lnTo>
                  <a:lnTo>
                    <a:pt x="1777029" y="647700"/>
                  </a:lnTo>
                  <a:lnTo>
                    <a:pt x="1780864" y="647700"/>
                  </a:lnTo>
                  <a:lnTo>
                    <a:pt x="1784949" y="635000"/>
                  </a:lnTo>
                  <a:close/>
                </a:path>
                <a:path w="3250565" h="1358900">
                  <a:moveTo>
                    <a:pt x="1802915" y="635000"/>
                  </a:moveTo>
                  <a:lnTo>
                    <a:pt x="1784949" y="635000"/>
                  </a:lnTo>
                  <a:lnTo>
                    <a:pt x="1788020" y="647700"/>
                  </a:lnTo>
                  <a:lnTo>
                    <a:pt x="1799274" y="647700"/>
                  </a:lnTo>
                  <a:lnTo>
                    <a:pt x="1802915" y="635000"/>
                  </a:lnTo>
                  <a:close/>
                </a:path>
                <a:path w="3250565" h="1358900">
                  <a:moveTo>
                    <a:pt x="1774704" y="635000"/>
                  </a:moveTo>
                  <a:lnTo>
                    <a:pt x="1771934" y="635000"/>
                  </a:lnTo>
                  <a:lnTo>
                    <a:pt x="1772008" y="636437"/>
                  </a:lnTo>
                  <a:lnTo>
                    <a:pt x="1774704" y="635000"/>
                  </a:lnTo>
                  <a:close/>
                </a:path>
                <a:path w="3250565" h="1358900">
                  <a:moveTo>
                    <a:pt x="1774418" y="622300"/>
                  </a:moveTo>
                  <a:lnTo>
                    <a:pt x="1704707" y="622300"/>
                  </a:lnTo>
                  <a:lnTo>
                    <a:pt x="1698198" y="635000"/>
                  </a:lnTo>
                  <a:lnTo>
                    <a:pt x="1773569" y="635000"/>
                  </a:lnTo>
                  <a:lnTo>
                    <a:pt x="1774418" y="622300"/>
                  </a:lnTo>
                  <a:close/>
                </a:path>
                <a:path w="3250565" h="1358900">
                  <a:moveTo>
                    <a:pt x="1790481" y="622300"/>
                  </a:moveTo>
                  <a:lnTo>
                    <a:pt x="1774418" y="622300"/>
                  </a:lnTo>
                  <a:lnTo>
                    <a:pt x="1777525" y="635000"/>
                  </a:lnTo>
                  <a:lnTo>
                    <a:pt x="1790371" y="635000"/>
                  </a:lnTo>
                  <a:lnTo>
                    <a:pt x="1790481" y="622300"/>
                  </a:lnTo>
                  <a:close/>
                </a:path>
                <a:path w="3250565" h="1358900">
                  <a:moveTo>
                    <a:pt x="1800767" y="622300"/>
                  </a:moveTo>
                  <a:lnTo>
                    <a:pt x="1795658" y="622300"/>
                  </a:lnTo>
                  <a:lnTo>
                    <a:pt x="1790371" y="635000"/>
                  </a:lnTo>
                  <a:lnTo>
                    <a:pt x="1803009" y="635000"/>
                  </a:lnTo>
                  <a:lnTo>
                    <a:pt x="1800767" y="622300"/>
                  </a:lnTo>
                  <a:close/>
                </a:path>
                <a:path w="3250565" h="1358900">
                  <a:moveTo>
                    <a:pt x="1834423" y="622300"/>
                  </a:moveTo>
                  <a:lnTo>
                    <a:pt x="1828964" y="622300"/>
                  </a:lnTo>
                  <a:lnTo>
                    <a:pt x="1830857" y="635000"/>
                  </a:lnTo>
                  <a:lnTo>
                    <a:pt x="1834423" y="622300"/>
                  </a:lnTo>
                  <a:close/>
                </a:path>
                <a:path w="3250565" h="1358900">
                  <a:moveTo>
                    <a:pt x="1845686" y="609600"/>
                  </a:moveTo>
                  <a:lnTo>
                    <a:pt x="1742555" y="609600"/>
                  </a:lnTo>
                  <a:lnTo>
                    <a:pt x="1741045" y="622300"/>
                  </a:lnTo>
                  <a:lnTo>
                    <a:pt x="1844851" y="622300"/>
                  </a:lnTo>
                  <a:lnTo>
                    <a:pt x="1845686" y="609600"/>
                  </a:lnTo>
                  <a:close/>
                </a:path>
                <a:path w="3250565" h="1358900">
                  <a:moveTo>
                    <a:pt x="1860684" y="609600"/>
                  </a:moveTo>
                  <a:lnTo>
                    <a:pt x="1846653" y="609600"/>
                  </a:lnTo>
                  <a:lnTo>
                    <a:pt x="1850220" y="622300"/>
                  </a:lnTo>
                  <a:lnTo>
                    <a:pt x="1858858" y="622300"/>
                  </a:lnTo>
                  <a:lnTo>
                    <a:pt x="1860684" y="609600"/>
                  </a:lnTo>
                  <a:close/>
                </a:path>
                <a:path w="3250565" h="1358900">
                  <a:moveTo>
                    <a:pt x="1779404" y="596900"/>
                  </a:moveTo>
                  <a:lnTo>
                    <a:pt x="1772793" y="596900"/>
                  </a:lnTo>
                  <a:lnTo>
                    <a:pt x="1765664" y="609600"/>
                  </a:lnTo>
                  <a:lnTo>
                    <a:pt x="1773749" y="609600"/>
                  </a:lnTo>
                  <a:lnTo>
                    <a:pt x="1779404" y="596900"/>
                  </a:lnTo>
                  <a:close/>
                </a:path>
                <a:path w="3250565" h="1358900">
                  <a:moveTo>
                    <a:pt x="1779404" y="596900"/>
                  </a:moveTo>
                  <a:lnTo>
                    <a:pt x="1773749" y="609600"/>
                  </a:lnTo>
                  <a:lnTo>
                    <a:pt x="1776003" y="609600"/>
                  </a:lnTo>
                  <a:lnTo>
                    <a:pt x="1779404" y="596900"/>
                  </a:lnTo>
                  <a:close/>
                </a:path>
                <a:path w="3250565" h="1358900">
                  <a:moveTo>
                    <a:pt x="1804363" y="596900"/>
                  </a:moveTo>
                  <a:lnTo>
                    <a:pt x="1779404" y="596900"/>
                  </a:lnTo>
                  <a:lnTo>
                    <a:pt x="1776003" y="609600"/>
                  </a:lnTo>
                  <a:lnTo>
                    <a:pt x="1805926" y="609600"/>
                  </a:lnTo>
                  <a:lnTo>
                    <a:pt x="1804363" y="596900"/>
                  </a:lnTo>
                  <a:close/>
                </a:path>
                <a:path w="3250565" h="1358900">
                  <a:moveTo>
                    <a:pt x="1811870" y="609164"/>
                  </a:moveTo>
                  <a:lnTo>
                    <a:pt x="1811415" y="609600"/>
                  </a:lnTo>
                  <a:lnTo>
                    <a:pt x="1811910" y="609600"/>
                  </a:lnTo>
                  <a:lnTo>
                    <a:pt x="1811870" y="609164"/>
                  </a:lnTo>
                  <a:close/>
                </a:path>
                <a:path w="3250565" h="1358900">
                  <a:moveTo>
                    <a:pt x="1861564" y="596900"/>
                  </a:moveTo>
                  <a:lnTo>
                    <a:pt x="1824659" y="596900"/>
                  </a:lnTo>
                  <a:lnTo>
                    <a:pt x="1812374" y="608680"/>
                  </a:lnTo>
                  <a:lnTo>
                    <a:pt x="1811910" y="609600"/>
                  </a:lnTo>
                  <a:lnTo>
                    <a:pt x="1858512" y="609600"/>
                  </a:lnTo>
                  <a:lnTo>
                    <a:pt x="1861564" y="596900"/>
                  </a:lnTo>
                  <a:close/>
                </a:path>
                <a:path w="3250565" h="1358900">
                  <a:moveTo>
                    <a:pt x="1888402" y="596900"/>
                  </a:moveTo>
                  <a:lnTo>
                    <a:pt x="1879061" y="596900"/>
                  </a:lnTo>
                  <a:lnTo>
                    <a:pt x="1872749" y="609600"/>
                  </a:lnTo>
                  <a:lnTo>
                    <a:pt x="1878729" y="609600"/>
                  </a:lnTo>
                  <a:lnTo>
                    <a:pt x="1888402" y="596900"/>
                  </a:lnTo>
                  <a:close/>
                </a:path>
                <a:path w="3250565" h="1358900">
                  <a:moveTo>
                    <a:pt x="1896690" y="596900"/>
                  </a:moveTo>
                  <a:lnTo>
                    <a:pt x="1891599" y="596900"/>
                  </a:lnTo>
                  <a:lnTo>
                    <a:pt x="1893199" y="609600"/>
                  </a:lnTo>
                  <a:lnTo>
                    <a:pt x="1896690" y="596900"/>
                  </a:lnTo>
                  <a:close/>
                </a:path>
                <a:path w="3250565" h="1358900">
                  <a:moveTo>
                    <a:pt x="1818323" y="596900"/>
                  </a:moveTo>
                  <a:lnTo>
                    <a:pt x="1810747" y="596900"/>
                  </a:lnTo>
                  <a:lnTo>
                    <a:pt x="1811870" y="609164"/>
                  </a:lnTo>
                  <a:lnTo>
                    <a:pt x="1812374" y="608680"/>
                  </a:lnTo>
                  <a:lnTo>
                    <a:pt x="1818323" y="596900"/>
                  </a:lnTo>
                  <a:close/>
                </a:path>
                <a:path w="3250565" h="1358900">
                  <a:moveTo>
                    <a:pt x="1804308" y="584200"/>
                  </a:moveTo>
                  <a:lnTo>
                    <a:pt x="1795957" y="584200"/>
                  </a:lnTo>
                  <a:lnTo>
                    <a:pt x="1789947" y="596900"/>
                  </a:lnTo>
                  <a:lnTo>
                    <a:pt x="1812601" y="596900"/>
                  </a:lnTo>
                  <a:lnTo>
                    <a:pt x="1804308" y="584200"/>
                  </a:lnTo>
                  <a:close/>
                </a:path>
                <a:path w="3250565" h="1358900">
                  <a:moveTo>
                    <a:pt x="1827359" y="571500"/>
                  </a:moveTo>
                  <a:lnTo>
                    <a:pt x="1816508" y="571500"/>
                  </a:lnTo>
                  <a:lnTo>
                    <a:pt x="1812244" y="584200"/>
                  </a:lnTo>
                  <a:lnTo>
                    <a:pt x="1818008" y="596900"/>
                  </a:lnTo>
                  <a:lnTo>
                    <a:pt x="1899328" y="596900"/>
                  </a:lnTo>
                  <a:lnTo>
                    <a:pt x="1900206" y="584200"/>
                  </a:lnTo>
                  <a:lnTo>
                    <a:pt x="1824116" y="584200"/>
                  </a:lnTo>
                  <a:lnTo>
                    <a:pt x="1827359" y="571500"/>
                  </a:lnTo>
                  <a:close/>
                </a:path>
                <a:path w="3250565" h="1358900">
                  <a:moveTo>
                    <a:pt x="1910454" y="571500"/>
                  </a:moveTo>
                  <a:lnTo>
                    <a:pt x="1827359" y="571500"/>
                  </a:lnTo>
                  <a:lnTo>
                    <a:pt x="1828471" y="584200"/>
                  </a:lnTo>
                  <a:lnTo>
                    <a:pt x="1909292" y="584200"/>
                  </a:lnTo>
                  <a:lnTo>
                    <a:pt x="1910454" y="571500"/>
                  </a:lnTo>
                  <a:close/>
                </a:path>
                <a:path w="3250565" h="1358900">
                  <a:moveTo>
                    <a:pt x="1859016" y="558800"/>
                  </a:moveTo>
                  <a:lnTo>
                    <a:pt x="1853593" y="558800"/>
                  </a:lnTo>
                  <a:lnTo>
                    <a:pt x="1854002" y="571500"/>
                  </a:lnTo>
                  <a:lnTo>
                    <a:pt x="1859016" y="558800"/>
                  </a:lnTo>
                  <a:close/>
                </a:path>
                <a:path w="3250565" h="1358900">
                  <a:moveTo>
                    <a:pt x="1963345" y="558800"/>
                  </a:moveTo>
                  <a:lnTo>
                    <a:pt x="1868207" y="558800"/>
                  </a:lnTo>
                  <a:lnTo>
                    <a:pt x="1863710" y="571500"/>
                  </a:lnTo>
                  <a:lnTo>
                    <a:pt x="1962979" y="571500"/>
                  </a:lnTo>
                  <a:lnTo>
                    <a:pt x="1963345" y="558800"/>
                  </a:lnTo>
                  <a:close/>
                </a:path>
                <a:path w="3250565" h="1358900">
                  <a:moveTo>
                    <a:pt x="1989927" y="558800"/>
                  </a:moveTo>
                  <a:lnTo>
                    <a:pt x="1971044" y="558800"/>
                  </a:lnTo>
                  <a:lnTo>
                    <a:pt x="1971054" y="571500"/>
                  </a:lnTo>
                  <a:lnTo>
                    <a:pt x="1989927" y="558800"/>
                  </a:lnTo>
                  <a:close/>
                </a:path>
                <a:path w="3250565" h="1358900">
                  <a:moveTo>
                    <a:pt x="1873690" y="546100"/>
                  </a:moveTo>
                  <a:lnTo>
                    <a:pt x="1868500" y="546100"/>
                  </a:lnTo>
                  <a:lnTo>
                    <a:pt x="1870148" y="558800"/>
                  </a:lnTo>
                  <a:lnTo>
                    <a:pt x="1873690" y="546100"/>
                  </a:lnTo>
                  <a:close/>
                </a:path>
                <a:path w="3250565" h="1358900">
                  <a:moveTo>
                    <a:pt x="1985788" y="546100"/>
                  </a:moveTo>
                  <a:lnTo>
                    <a:pt x="1884542" y="546100"/>
                  </a:lnTo>
                  <a:lnTo>
                    <a:pt x="1871320" y="558800"/>
                  </a:lnTo>
                  <a:lnTo>
                    <a:pt x="1978899" y="558800"/>
                  </a:lnTo>
                  <a:lnTo>
                    <a:pt x="1985788" y="546100"/>
                  </a:lnTo>
                  <a:close/>
                </a:path>
                <a:path w="3250565" h="1358900">
                  <a:moveTo>
                    <a:pt x="2001785" y="546100"/>
                  </a:moveTo>
                  <a:lnTo>
                    <a:pt x="1991258" y="546100"/>
                  </a:lnTo>
                  <a:lnTo>
                    <a:pt x="1982949" y="558800"/>
                  </a:lnTo>
                  <a:lnTo>
                    <a:pt x="1998200" y="558800"/>
                  </a:lnTo>
                  <a:lnTo>
                    <a:pt x="2001785" y="546100"/>
                  </a:lnTo>
                  <a:close/>
                </a:path>
                <a:path w="3250565" h="1358900">
                  <a:moveTo>
                    <a:pt x="2009193" y="546100"/>
                  </a:moveTo>
                  <a:lnTo>
                    <a:pt x="2001785" y="546100"/>
                  </a:lnTo>
                  <a:lnTo>
                    <a:pt x="2006593" y="558800"/>
                  </a:lnTo>
                  <a:lnTo>
                    <a:pt x="2009193" y="546100"/>
                  </a:lnTo>
                  <a:close/>
                </a:path>
                <a:path w="3250565" h="1358900">
                  <a:moveTo>
                    <a:pt x="2011845" y="533400"/>
                  </a:moveTo>
                  <a:lnTo>
                    <a:pt x="1928176" y="533400"/>
                  </a:lnTo>
                  <a:lnTo>
                    <a:pt x="1918208" y="546100"/>
                  </a:lnTo>
                  <a:lnTo>
                    <a:pt x="2019158" y="546100"/>
                  </a:lnTo>
                  <a:lnTo>
                    <a:pt x="2011845" y="533400"/>
                  </a:lnTo>
                  <a:close/>
                </a:path>
                <a:path w="3250565" h="1358900">
                  <a:moveTo>
                    <a:pt x="2014175" y="533400"/>
                  </a:moveTo>
                  <a:lnTo>
                    <a:pt x="2011845" y="533400"/>
                  </a:lnTo>
                  <a:lnTo>
                    <a:pt x="2019158" y="546100"/>
                  </a:lnTo>
                  <a:lnTo>
                    <a:pt x="2020749" y="546100"/>
                  </a:lnTo>
                  <a:lnTo>
                    <a:pt x="2014175" y="533400"/>
                  </a:lnTo>
                  <a:close/>
                </a:path>
                <a:path w="3250565" h="1358900">
                  <a:moveTo>
                    <a:pt x="2039147" y="533400"/>
                  </a:moveTo>
                  <a:lnTo>
                    <a:pt x="2014175" y="533400"/>
                  </a:lnTo>
                  <a:lnTo>
                    <a:pt x="2020749" y="546100"/>
                  </a:lnTo>
                  <a:lnTo>
                    <a:pt x="2030991" y="546100"/>
                  </a:lnTo>
                  <a:lnTo>
                    <a:pt x="2039147" y="533400"/>
                  </a:lnTo>
                  <a:close/>
                </a:path>
                <a:path w="3250565" h="1358900">
                  <a:moveTo>
                    <a:pt x="1994467" y="508000"/>
                  </a:moveTo>
                  <a:lnTo>
                    <a:pt x="1982593" y="508000"/>
                  </a:lnTo>
                  <a:lnTo>
                    <a:pt x="1979661" y="520700"/>
                  </a:lnTo>
                  <a:lnTo>
                    <a:pt x="1957365" y="520700"/>
                  </a:lnTo>
                  <a:lnTo>
                    <a:pt x="1948730" y="533400"/>
                  </a:lnTo>
                  <a:lnTo>
                    <a:pt x="2008594" y="533400"/>
                  </a:lnTo>
                  <a:lnTo>
                    <a:pt x="2008566" y="526766"/>
                  </a:lnTo>
                  <a:lnTo>
                    <a:pt x="2006260" y="520700"/>
                  </a:lnTo>
                  <a:lnTo>
                    <a:pt x="1994467" y="508000"/>
                  </a:lnTo>
                  <a:close/>
                </a:path>
                <a:path w="3250565" h="1358900">
                  <a:moveTo>
                    <a:pt x="2008566" y="526766"/>
                  </a:moveTo>
                  <a:lnTo>
                    <a:pt x="2008594" y="533400"/>
                  </a:lnTo>
                  <a:lnTo>
                    <a:pt x="2011087" y="533400"/>
                  </a:lnTo>
                  <a:lnTo>
                    <a:pt x="2008566" y="526766"/>
                  </a:lnTo>
                  <a:close/>
                </a:path>
                <a:path w="3250565" h="1358900">
                  <a:moveTo>
                    <a:pt x="2062236" y="520700"/>
                  </a:moveTo>
                  <a:lnTo>
                    <a:pt x="2008540" y="520700"/>
                  </a:lnTo>
                  <a:lnTo>
                    <a:pt x="2008566" y="526766"/>
                  </a:lnTo>
                  <a:lnTo>
                    <a:pt x="2011087" y="533400"/>
                  </a:lnTo>
                  <a:lnTo>
                    <a:pt x="2054937" y="533400"/>
                  </a:lnTo>
                  <a:lnTo>
                    <a:pt x="2062236" y="520700"/>
                  </a:lnTo>
                  <a:close/>
                </a:path>
                <a:path w="3250565" h="1358900">
                  <a:moveTo>
                    <a:pt x="2082775" y="508000"/>
                  </a:moveTo>
                  <a:lnTo>
                    <a:pt x="2015084" y="508000"/>
                  </a:lnTo>
                  <a:lnTo>
                    <a:pt x="2018026" y="520700"/>
                  </a:lnTo>
                  <a:lnTo>
                    <a:pt x="2077573" y="520700"/>
                  </a:lnTo>
                  <a:lnTo>
                    <a:pt x="2082775" y="508000"/>
                  </a:lnTo>
                  <a:close/>
                </a:path>
                <a:path w="3250565" h="1358900">
                  <a:moveTo>
                    <a:pt x="2105973" y="508000"/>
                  </a:moveTo>
                  <a:lnTo>
                    <a:pt x="2089636" y="508000"/>
                  </a:lnTo>
                  <a:lnTo>
                    <a:pt x="2092517" y="520700"/>
                  </a:lnTo>
                  <a:lnTo>
                    <a:pt x="2105973" y="508000"/>
                  </a:lnTo>
                  <a:close/>
                </a:path>
                <a:path w="3250565" h="1358900">
                  <a:moveTo>
                    <a:pt x="2107592" y="520009"/>
                  </a:moveTo>
                  <a:lnTo>
                    <a:pt x="2107216" y="520700"/>
                  </a:lnTo>
                  <a:lnTo>
                    <a:pt x="2107685" y="520700"/>
                  </a:lnTo>
                  <a:lnTo>
                    <a:pt x="2107592" y="520009"/>
                  </a:lnTo>
                  <a:close/>
                </a:path>
                <a:path w="3250565" h="1358900">
                  <a:moveTo>
                    <a:pt x="2114129" y="508000"/>
                  </a:moveTo>
                  <a:lnTo>
                    <a:pt x="2105973" y="508000"/>
                  </a:lnTo>
                  <a:lnTo>
                    <a:pt x="2107592" y="520009"/>
                  </a:lnTo>
                  <a:lnTo>
                    <a:pt x="2114129" y="508000"/>
                  </a:lnTo>
                  <a:close/>
                </a:path>
                <a:path w="3250565" h="1358900">
                  <a:moveTo>
                    <a:pt x="2012782" y="495300"/>
                  </a:moveTo>
                  <a:lnTo>
                    <a:pt x="2006985" y="495300"/>
                  </a:lnTo>
                  <a:lnTo>
                    <a:pt x="2006592" y="508000"/>
                  </a:lnTo>
                  <a:lnTo>
                    <a:pt x="2020498" y="508000"/>
                  </a:lnTo>
                  <a:lnTo>
                    <a:pt x="2012782" y="495300"/>
                  </a:lnTo>
                  <a:close/>
                </a:path>
                <a:path w="3250565" h="1358900">
                  <a:moveTo>
                    <a:pt x="2081522" y="495300"/>
                  </a:moveTo>
                  <a:lnTo>
                    <a:pt x="2030553" y="495300"/>
                  </a:lnTo>
                  <a:lnTo>
                    <a:pt x="2020498" y="508000"/>
                  </a:lnTo>
                  <a:lnTo>
                    <a:pt x="2079419" y="508000"/>
                  </a:lnTo>
                  <a:lnTo>
                    <a:pt x="2081522" y="495300"/>
                  </a:lnTo>
                  <a:close/>
                </a:path>
                <a:path w="3250565" h="1358900">
                  <a:moveTo>
                    <a:pt x="2118757" y="495300"/>
                  </a:moveTo>
                  <a:lnTo>
                    <a:pt x="2094873" y="495300"/>
                  </a:lnTo>
                  <a:lnTo>
                    <a:pt x="2094296" y="508000"/>
                  </a:lnTo>
                  <a:lnTo>
                    <a:pt x="2104342" y="508000"/>
                  </a:lnTo>
                  <a:lnTo>
                    <a:pt x="2118636" y="497962"/>
                  </a:lnTo>
                  <a:lnTo>
                    <a:pt x="2118757" y="495300"/>
                  </a:lnTo>
                  <a:close/>
                </a:path>
                <a:path w="3250565" h="1358900">
                  <a:moveTo>
                    <a:pt x="2153031" y="495300"/>
                  </a:moveTo>
                  <a:lnTo>
                    <a:pt x="2140032" y="495300"/>
                  </a:lnTo>
                  <a:lnTo>
                    <a:pt x="2128809" y="508000"/>
                  </a:lnTo>
                  <a:lnTo>
                    <a:pt x="2134590" y="508000"/>
                  </a:lnTo>
                  <a:lnTo>
                    <a:pt x="2153031" y="495300"/>
                  </a:lnTo>
                  <a:close/>
                </a:path>
                <a:path w="3250565" h="1358900">
                  <a:moveTo>
                    <a:pt x="2122427" y="495300"/>
                  </a:moveTo>
                  <a:lnTo>
                    <a:pt x="2118757" y="495300"/>
                  </a:lnTo>
                  <a:lnTo>
                    <a:pt x="2118636" y="497962"/>
                  </a:lnTo>
                  <a:lnTo>
                    <a:pt x="2122427" y="495300"/>
                  </a:lnTo>
                  <a:close/>
                </a:path>
                <a:path w="3250565" h="1358900">
                  <a:moveTo>
                    <a:pt x="2147286" y="482600"/>
                  </a:moveTo>
                  <a:lnTo>
                    <a:pt x="2047840" y="482600"/>
                  </a:lnTo>
                  <a:lnTo>
                    <a:pt x="2035367" y="495300"/>
                  </a:lnTo>
                  <a:lnTo>
                    <a:pt x="2151394" y="495300"/>
                  </a:lnTo>
                  <a:lnTo>
                    <a:pt x="2147286" y="482600"/>
                  </a:lnTo>
                  <a:close/>
                </a:path>
                <a:path w="3250565" h="1358900">
                  <a:moveTo>
                    <a:pt x="2158420" y="482600"/>
                  </a:moveTo>
                  <a:lnTo>
                    <a:pt x="2148659" y="482600"/>
                  </a:lnTo>
                  <a:lnTo>
                    <a:pt x="2151394" y="495300"/>
                  </a:lnTo>
                  <a:lnTo>
                    <a:pt x="2155688" y="495300"/>
                  </a:lnTo>
                  <a:lnTo>
                    <a:pt x="2158420" y="482600"/>
                  </a:lnTo>
                  <a:close/>
                </a:path>
                <a:path w="3250565" h="1358900">
                  <a:moveTo>
                    <a:pt x="2064423" y="469900"/>
                  </a:moveTo>
                  <a:lnTo>
                    <a:pt x="2055248" y="482600"/>
                  </a:lnTo>
                  <a:lnTo>
                    <a:pt x="2072860" y="482600"/>
                  </a:lnTo>
                  <a:lnTo>
                    <a:pt x="2064423" y="469900"/>
                  </a:lnTo>
                  <a:close/>
                </a:path>
                <a:path w="3250565" h="1358900">
                  <a:moveTo>
                    <a:pt x="2192566" y="469900"/>
                  </a:moveTo>
                  <a:lnTo>
                    <a:pt x="2075994" y="469900"/>
                  </a:lnTo>
                  <a:lnTo>
                    <a:pt x="2072860" y="482600"/>
                  </a:lnTo>
                  <a:lnTo>
                    <a:pt x="2186063" y="482600"/>
                  </a:lnTo>
                  <a:lnTo>
                    <a:pt x="2192566" y="469900"/>
                  </a:lnTo>
                  <a:close/>
                </a:path>
                <a:path w="3250565" h="1358900">
                  <a:moveTo>
                    <a:pt x="2198448" y="469900"/>
                  </a:moveTo>
                  <a:lnTo>
                    <a:pt x="2192566" y="469900"/>
                  </a:lnTo>
                  <a:lnTo>
                    <a:pt x="2201153" y="482600"/>
                  </a:lnTo>
                  <a:lnTo>
                    <a:pt x="2198448" y="469900"/>
                  </a:lnTo>
                  <a:close/>
                </a:path>
                <a:path w="3250565" h="1358900">
                  <a:moveTo>
                    <a:pt x="2188967" y="457200"/>
                  </a:moveTo>
                  <a:lnTo>
                    <a:pt x="2103090" y="457200"/>
                  </a:lnTo>
                  <a:lnTo>
                    <a:pt x="2102422" y="469900"/>
                  </a:lnTo>
                  <a:lnTo>
                    <a:pt x="2188094" y="469900"/>
                  </a:lnTo>
                  <a:lnTo>
                    <a:pt x="2188967" y="457200"/>
                  </a:lnTo>
                  <a:close/>
                </a:path>
                <a:path w="3250565" h="1358900">
                  <a:moveTo>
                    <a:pt x="2207011" y="457200"/>
                  </a:moveTo>
                  <a:lnTo>
                    <a:pt x="2191027" y="457200"/>
                  </a:lnTo>
                  <a:lnTo>
                    <a:pt x="2188687" y="469900"/>
                  </a:lnTo>
                  <a:lnTo>
                    <a:pt x="2210283" y="469900"/>
                  </a:lnTo>
                  <a:lnTo>
                    <a:pt x="2207011" y="457200"/>
                  </a:lnTo>
                  <a:close/>
                </a:path>
                <a:path w="3250565" h="1358900">
                  <a:moveTo>
                    <a:pt x="2218960" y="457200"/>
                  </a:moveTo>
                  <a:lnTo>
                    <a:pt x="2214768" y="457200"/>
                  </a:lnTo>
                  <a:lnTo>
                    <a:pt x="2210283" y="469900"/>
                  </a:lnTo>
                  <a:lnTo>
                    <a:pt x="2213582" y="469900"/>
                  </a:lnTo>
                  <a:lnTo>
                    <a:pt x="2217457" y="463469"/>
                  </a:lnTo>
                  <a:lnTo>
                    <a:pt x="2218960" y="457200"/>
                  </a:lnTo>
                  <a:close/>
                </a:path>
                <a:path w="3250565" h="1358900">
                  <a:moveTo>
                    <a:pt x="2222538" y="457200"/>
                  </a:moveTo>
                  <a:lnTo>
                    <a:pt x="2221235" y="457200"/>
                  </a:lnTo>
                  <a:lnTo>
                    <a:pt x="2217457" y="463469"/>
                  </a:lnTo>
                  <a:lnTo>
                    <a:pt x="2215916" y="469900"/>
                  </a:lnTo>
                  <a:lnTo>
                    <a:pt x="2222538" y="457200"/>
                  </a:lnTo>
                  <a:close/>
                </a:path>
                <a:path w="3250565" h="1358900">
                  <a:moveTo>
                    <a:pt x="2243746" y="457200"/>
                  </a:moveTo>
                  <a:lnTo>
                    <a:pt x="2225120" y="457200"/>
                  </a:lnTo>
                  <a:lnTo>
                    <a:pt x="2230911" y="469900"/>
                  </a:lnTo>
                  <a:lnTo>
                    <a:pt x="2243746" y="457200"/>
                  </a:lnTo>
                  <a:close/>
                </a:path>
                <a:path w="3250565" h="1358900">
                  <a:moveTo>
                    <a:pt x="2237637" y="444500"/>
                  </a:moveTo>
                  <a:lnTo>
                    <a:pt x="2140202" y="444500"/>
                  </a:lnTo>
                  <a:lnTo>
                    <a:pt x="2139132" y="457200"/>
                  </a:lnTo>
                  <a:lnTo>
                    <a:pt x="2247339" y="457200"/>
                  </a:lnTo>
                  <a:lnTo>
                    <a:pt x="2237637" y="444500"/>
                  </a:lnTo>
                  <a:close/>
                </a:path>
                <a:path w="3250565" h="1358900">
                  <a:moveTo>
                    <a:pt x="2257402" y="444500"/>
                  </a:moveTo>
                  <a:lnTo>
                    <a:pt x="2247564" y="444500"/>
                  </a:lnTo>
                  <a:lnTo>
                    <a:pt x="2247339" y="457200"/>
                  </a:lnTo>
                  <a:lnTo>
                    <a:pt x="2255339" y="457200"/>
                  </a:lnTo>
                  <a:lnTo>
                    <a:pt x="2257402" y="444500"/>
                  </a:lnTo>
                  <a:close/>
                </a:path>
                <a:path w="3250565" h="1358900">
                  <a:moveTo>
                    <a:pt x="2278390" y="444500"/>
                  </a:moveTo>
                  <a:lnTo>
                    <a:pt x="2273671" y="444500"/>
                  </a:lnTo>
                  <a:lnTo>
                    <a:pt x="2269401" y="457200"/>
                  </a:lnTo>
                  <a:lnTo>
                    <a:pt x="2278390" y="444500"/>
                  </a:lnTo>
                  <a:close/>
                </a:path>
                <a:path w="3250565" h="1358900">
                  <a:moveTo>
                    <a:pt x="2177320" y="431800"/>
                  </a:moveTo>
                  <a:lnTo>
                    <a:pt x="2173013" y="431800"/>
                  </a:lnTo>
                  <a:lnTo>
                    <a:pt x="2162011" y="444500"/>
                  </a:lnTo>
                  <a:lnTo>
                    <a:pt x="2176828" y="444500"/>
                  </a:lnTo>
                  <a:lnTo>
                    <a:pt x="2177320" y="431800"/>
                  </a:lnTo>
                  <a:close/>
                </a:path>
                <a:path w="3250565" h="1358900">
                  <a:moveTo>
                    <a:pt x="2294444" y="419100"/>
                  </a:moveTo>
                  <a:lnTo>
                    <a:pt x="2207121" y="419100"/>
                  </a:lnTo>
                  <a:lnTo>
                    <a:pt x="2215445" y="431800"/>
                  </a:lnTo>
                  <a:lnTo>
                    <a:pt x="2186301" y="431800"/>
                  </a:lnTo>
                  <a:lnTo>
                    <a:pt x="2182348" y="444500"/>
                  </a:lnTo>
                  <a:lnTo>
                    <a:pt x="2288563" y="444500"/>
                  </a:lnTo>
                  <a:lnTo>
                    <a:pt x="2284348" y="431800"/>
                  </a:lnTo>
                  <a:lnTo>
                    <a:pt x="2294444" y="419100"/>
                  </a:lnTo>
                  <a:close/>
                </a:path>
                <a:path w="3250565" h="1358900">
                  <a:moveTo>
                    <a:pt x="2207121" y="419100"/>
                  </a:moveTo>
                  <a:lnTo>
                    <a:pt x="2193885" y="419100"/>
                  </a:lnTo>
                  <a:lnTo>
                    <a:pt x="2191582" y="431800"/>
                  </a:lnTo>
                  <a:lnTo>
                    <a:pt x="2207791" y="431800"/>
                  </a:lnTo>
                  <a:lnTo>
                    <a:pt x="2207121" y="419100"/>
                  </a:lnTo>
                  <a:close/>
                </a:path>
                <a:path w="3250565" h="1358900">
                  <a:moveTo>
                    <a:pt x="2321071" y="419100"/>
                  </a:moveTo>
                  <a:lnTo>
                    <a:pt x="2307141" y="419100"/>
                  </a:lnTo>
                  <a:lnTo>
                    <a:pt x="2310730" y="431800"/>
                  </a:lnTo>
                  <a:lnTo>
                    <a:pt x="2321071" y="419100"/>
                  </a:lnTo>
                  <a:close/>
                </a:path>
                <a:path w="3250565" h="1358900">
                  <a:moveTo>
                    <a:pt x="2228402" y="406400"/>
                  </a:moveTo>
                  <a:lnTo>
                    <a:pt x="2214869" y="419100"/>
                  </a:lnTo>
                  <a:lnTo>
                    <a:pt x="2232252" y="419100"/>
                  </a:lnTo>
                  <a:lnTo>
                    <a:pt x="2228402" y="406400"/>
                  </a:lnTo>
                  <a:close/>
                </a:path>
                <a:path w="3250565" h="1358900">
                  <a:moveTo>
                    <a:pt x="2247135" y="406400"/>
                  </a:moveTo>
                  <a:lnTo>
                    <a:pt x="2235130" y="406400"/>
                  </a:lnTo>
                  <a:lnTo>
                    <a:pt x="2232475" y="419100"/>
                  </a:lnTo>
                  <a:lnTo>
                    <a:pt x="2242006" y="419100"/>
                  </a:lnTo>
                  <a:lnTo>
                    <a:pt x="2247135" y="406400"/>
                  </a:lnTo>
                  <a:close/>
                </a:path>
                <a:path w="3250565" h="1358900">
                  <a:moveTo>
                    <a:pt x="2336368" y="406400"/>
                  </a:moveTo>
                  <a:lnTo>
                    <a:pt x="2255272" y="406400"/>
                  </a:lnTo>
                  <a:lnTo>
                    <a:pt x="2261779" y="419100"/>
                  </a:lnTo>
                  <a:lnTo>
                    <a:pt x="2334467" y="419100"/>
                  </a:lnTo>
                  <a:lnTo>
                    <a:pt x="2336368" y="406400"/>
                  </a:lnTo>
                  <a:close/>
                </a:path>
                <a:path w="3250565" h="1358900">
                  <a:moveTo>
                    <a:pt x="2349831" y="406400"/>
                  </a:moveTo>
                  <a:lnTo>
                    <a:pt x="2338708" y="406400"/>
                  </a:lnTo>
                  <a:lnTo>
                    <a:pt x="2334467" y="419100"/>
                  </a:lnTo>
                  <a:lnTo>
                    <a:pt x="2343089" y="419100"/>
                  </a:lnTo>
                  <a:lnTo>
                    <a:pt x="2349831" y="406400"/>
                  </a:lnTo>
                  <a:close/>
                </a:path>
                <a:path w="3250565" h="1358900">
                  <a:moveTo>
                    <a:pt x="2350172" y="413752"/>
                  </a:moveTo>
                  <a:lnTo>
                    <a:pt x="2343089" y="419100"/>
                  </a:lnTo>
                  <a:lnTo>
                    <a:pt x="2349967" y="419100"/>
                  </a:lnTo>
                  <a:lnTo>
                    <a:pt x="2350172" y="413752"/>
                  </a:lnTo>
                  <a:close/>
                </a:path>
                <a:path w="3250565" h="1358900">
                  <a:moveTo>
                    <a:pt x="2359912" y="406400"/>
                  </a:moveTo>
                  <a:lnTo>
                    <a:pt x="2350455" y="406400"/>
                  </a:lnTo>
                  <a:lnTo>
                    <a:pt x="2350172" y="413752"/>
                  </a:lnTo>
                  <a:lnTo>
                    <a:pt x="2359912" y="406400"/>
                  </a:lnTo>
                  <a:close/>
                </a:path>
                <a:path w="3250565" h="1358900">
                  <a:moveTo>
                    <a:pt x="2364079" y="393700"/>
                  </a:moveTo>
                  <a:lnTo>
                    <a:pt x="2266159" y="393700"/>
                  </a:lnTo>
                  <a:lnTo>
                    <a:pt x="2259065" y="406400"/>
                  </a:lnTo>
                  <a:lnTo>
                    <a:pt x="2350455" y="406400"/>
                  </a:lnTo>
                  <a:lnTo>
                    <a:pt x="2364079" y="393700"/>
                  </a:lnTo>
                  <a:close/>
                </a:path>
                <a:path w="3250565" h="1358900">
                  <a:moveTo>
                    <a:pt x="2398239" y="368300"/>
                  </a:moveTo>
                  <a:lnTo>
                    <a:pt x="2390591" y="368300"/>
                  </a:lnTo>
                  <a:lnTo>
                    <a:pt x="2393537" y="381000"/>
                  </a:lnTo>
                  <a:lnTo>
                    <a:pt x="2318635" y="381000"/>
                  </a:lnTo>
                  <a:lnTo>
                    <a:pt x="2318414" y="393700"/>
                  </a:lnTo>
                  <a:lnTo>
                    <a:pt x="2375608" y="393700"/>
                  </a:lnTo>
                  <a:lnTo>
                    <a:pt x="2372579" y="406400"/>
                  </a:lnTo>
                  <a:lnTo>
                    <a:pt x="2385921" y="406400"/>
                  </a:lnTo>
                  <a:lnTo>
                    <a:pt x="2395785" y="381000"/>
                  </a:lnTo>
                  <a:lnTo>
                    <a:pt x="2398239" y="368300"/>
                  </a:lnTo>
                  <a:close/>
                </a:path>
                <a:path w="3250565" h="1358900">
                  <a:moveTo>
                    <a:pt x="2285068" y="381000"/>
                  </a:moveTo>
                  <a:lnTo>
                    <a:pt x="2280054" y="393700"/>
                  </a:lnTo>
                  <a:lnTo>
                    <a:pt x="2293066" y="393700"/>
                  </a:lnTo>
                  <a:lnTo>
                    <a:pt x="2285068" y="381000"/>
                  </a:lnTo>
                  <a:close/>
                </a:path>
                <a:path w="3250565" h="1358900">
                  <a:moveTo>
                    <a:pt x="2313590" y="381000"/>
                  </a:moveTo>
                  <a:lnTo>
                    <a:pt x="2304896" y="381000"/>
                  </a:lnTo>
                  <a:lnTo>
                    <a:pt x="2293066" y="393700"/>
                  </a:lnTo>
                  <a:lnTo>
                    <a:pt x="2318414" y="393700"/>
                  </a:lnTo>
                  <a:lnTo>
                    <a:pt x="2313590" y="381000"/>
                  </a:lnTo>
                  <a:close/>
                </a:path>
                <a:path w="3250565" h="1358900">
                  <a:moveTo>
                    <a:pt x="2422417" y="381000"/>
                  </a:moveTo>
                  <a:lnTo>
                    <a:pt x="2419495" y="381000"/>
                  </a:lnTo>
                  <a:lnTo>
                    <a:pt x="2415959" y="393700"/>
                  </a:lnTo>
                  <a:lnTo>
                    <a:pt x="2418266" y="393700"/>
                  </a:lnTo>
                  <a:lnTo>
                    <a:pt x="2422417" y="381000"/>
                  </a:lnTo>
                  <a:close/>
                </a:path>
                <a:path w="3250565" h="1358900">
                  <a:moveTo>
                    <a:pt x="2329791" y="368300"/>
                  </a:moveTo>
                  <a:lnTo>
                    <a:pt x="2327263" y="368300"/>
                  </a:lnTo>
                  <a:lnTo>
                    <a:pt x="2324139" y="381000"/>
                  </a:lnTo>
                  <a:lnTo>
                    <a:pt x="2333504" y="381000"/>
                  </a:lnTo>
                  <a:lnTo>
                    <a:pt x="2329791" y="368300"/>
                  </a:lnTo>
                  <a:close/>
                </a:path>
                <a:path w="3250565" h="1358900">
                  <a:moveTo>
                    <a:pt x="2365179" y="368300"/>
                  </a:moveTo>
                  <a:lnTo>
                    <a:pt x="2333736" y="368300"/>
                  </a:lnTo>
                  <a:lnTo>
                    <a:pt x="2333504" y="381000"/>
                  </a:lnTo>
                  <a:lnTo>
                    <a:pt x="2364938" y="381000"/>
                  </a:lnTo>
                  <a:lnTo>
                    <a:pt x="2365179" y="368300"/>
                  </a:lnTo>
                  <a:close/>
                </a:path>
                <a:path w="3250565" h="1358900">
                  <a:moveTo>
                    <a:pt x="2390591" y="368300"/>
                  </a:moveTo>
                  <a:lnTo>
                    <a:pt x="2365179" y="368300"/>
                  </a:lnTo>
                  <a:lnTo>
                    <a:pt x="2364938" y="381000"/>
                  </a:lnTo>
                  <a:lnTo>
                    <a:pt x="2393537" y="381000"/>
                  </a:lnTo>
                  <a:lnTo>
                    <a:pt x="2390591" y="368300"/>
                  </a:lnTo>
                  <a:close/>
                </a:path>
                <a:path w="3250565" h="1358900">
                  <a:moveTo>
                    <a:pt x="2439061" y="368300"/>
                  </a:moveTo>
                  <a:lnTo>
                    <a:pt x="2398239" y="368300"/>
                  </a:lnTo>
                  <a:lnTo>
                    <a:pt x="2395785" y="381000"/>
                  </a:lnTo>
                  <a:lnTo>
                    <a:pt x="2412668" y="381000"/>
                  </a:lnTo>
                  <a:lnTo>
                    <a:pt x="2439061" y="368300"/>
                  </a:lnTo>
                  <a:close/>
                </a:path>
                <a:path w="3250565" h="1358900">
                  <a:moveTo>
                    <a:pt x="2440429" y="376057"/>
                  </a:moveTo>
                  <a:lnTo>
                    <a:pt x="2437043" y="381000"/>
                  </a:lnTo>
                  <a:lnTo>
                    <a:pt x="2441208" y="381000"/>
                  </a:lnTo>
                  <a:lnTo>
                    <a:pt x="2440429" y="376057"/>
                  </a:lnTo>
                  <a:close/>
                </a:path>
                <a:path w="3250565" h="1358900">
                  <a:moveTo>
                    <a:pt x="2458339" y="355600"/>
                  </a:moveTo>
                  <a:lnTo>
                    <a:pt x="2388673" y="355600"/>
                  </a:lnTo>
                  <a:lnTo>
                    <a:pt x="2387625" y="359877"/>
                  </a:lnTo>
                  <a:lnTo>
                    <a:pt x="2394133" y="368300"/>
                  </a:lnTo>
                  <a:lnTo>
                    <a:pt x="2439208" y="368300"/>
                  </a:lnTo>
                  <a:lnTo>
                    <a:pt x="2440429" y="376057"/>
                  </a:lnTo>
                  <a:lnTo>
                    <a:pt x="2445743" y="368300"/>
                  </a:lnTo>
                  <a:lnTo>
                    <a:pt x="2458339" y="355600"/>
                  </a:lnTo>
                  <a:close/>
                </a:path>
                <a:path w="3250565" h="1358900">
                  <a:moveTo>
                    <a:pt x="2354544" y="355600"/>
                  </a:moveTo>
                  <a:lnTo>
                    <a:pt x="2344502" y="368300"/>
                  </a:lnTo>
                  <a:lnTo>
                    <a:pt x="2352603" y="368300"/>
                  </a:lnTo>
                  <a:lnTo>
                    <a:pt x="2354544" y="355600"/>
                  </a:lnTo>
                  <a:close/>
                </a:path>
                <a:path w="3250565" h="1358900">
                  <a:moveTo>
                    <a:pt x="2384319" y="355600"/>
                  </a:moveTo>
                  <a:lnTo>
                    <a:pt x="2369969" y="355600"/>
                  </a:lnTo>
                  <a:lnTo>
                    <a:pt x="2360186" y="368300"/>
                  </a:lnTo>
                  <a:lnTo>
                    <a:pt x="2385561" y="368300"/>
                  </a:lnTo>
                  <a:lnTo>
                    <a:pt x="2387625" y="359877"/>
                  </a:lnTo>
                  <a:lnTo>
                    <a:pt x="2384319" y="355600"/>
                  </a:lnTo>
                  <a:close/>
                </a:path>
                <a:path w="3250565" h="1358900">
                  <a:moveTo>
                    <a:pt x="2387625" y="359877"/>
                  </a:moveTo>
                  <a:lnTo>
                    <a:pt x="2385561" y="368300"/>
                  </a:lnTo>
                  <a:lnTo>
                    <a:pt x="2394133" y="368300"/>
                  </a:lnTo>
                  <a:lnTo>
                    <a:pt x="2387625" y="359877"/>
                  </a:lnTo>
                  <a:close/>
                </a:path>
                <a:path w="3250565" h="1358900">
                  <a:moveTo>
                    <a:pt x="2487617" y="342900"/>
                  </a:moveTo>
                  <a:lnTo>
                    <a:pt x="2399577" y="342900"/>
                  </a:lnTo>
                  <a:lnTo>
                    <a:pt x="2394078" y="355600"/>
                  </a:lnTo>
                  <a:lnTo>
                    <a:pt x="2458339" y="355600"/>
                  </a:lnTo>
                  <a:lnTo>
                    <a:pt x="2464097" y="368300"/>
                  </a:lnTo>
                  <a:lnTo>
                    <a:pt x="2473508" y="368300"/>
                  </a:lnTo>
                  <a:lnTo>
                    <a:pt x="2481558" y="355600"/>
                  </a:lnTo>
                  <a:lnTo>
                    <a:pt x="2487617" y="342900"/>
                  </a:lnTo>
                  <a:close/>
                </a:path>
                <a:path w="3250565" h="1358900">
                  <a:moveTo>
                    <a:pt x="2491688" y="342900"/>
                  </a:moveTo>
                  <a:lnTo>
                    <a:pt x="2487617" y="342900"/>
                  </a:lnTo>
                  <a:lnTo>
                    <a:pt x="2491049" y="355600"/>
                  </a:lnTo>
                  <a:lnTo>
                    <a:pt x="2493082" y="355600"/>
                  </a:lnTo>
                  <a:lnTo>
                    <a:pt x="2491688" y="342900"/>
                  </a:lnTo>
                  <a:close/>
                </a:path>
                <a:path w="3250565" h="1358900">
                  <a:moveTo>
                    <a:pt x="2507125" y="342900"/>
                  </a:moveTo>
                  <a:lnTo>
                    <a:pt x="2498663" y="342900"/>
                  </a:lnTo>
                  <a:lnTo>
                    <a:pt x="2497267" y="355600"/>
                  </a:lnTo>
                  <a:lnTo>
                    <a:pt x="2505645" y="355600"/>
                  </a:lnTo>
                  <a:lnTo>
                    <a:pt x="2507125" y="342900"/>
                  </a:lnTo>
                  <a:close/>
                </a:path>
                <a:path w="3250565" h="1358900">
                  <a:moveTo>
                    <a:pt x="2517608" y="342900"/>
                  </a:moveTo>
                  <a:lnTo>
                    <a:pt x="2514372" y="355600"/>
                  </a:lnTo>
                  <a:lnTo>
                    <a:pt x="2517530" y="355600"/>
                  </a:lnTo>
                  <a:lnTo>
                    <a:pt x="2517608" y="342900"/>
                  </a:lnTo>
                  <a:close/>
                </a:path>
                <a:path w="3250565" h="1358900">
                  <a:moveTo>
                    <a:pt x="2431900" y="330200"/>
                  </a:moveTo>
                  <a:lnTo>
                    <a:pt x="2424381" y="330200"/>
                  </a:lnTo>
                  <a:lnTo>
                    <a:pt x="2418601" y="342900"/>
                  </a:lnTo>
                  <a:lnTo>
                    <a:pt x="2437827" y="342900"/>
                  </a:lnTo>
                  <a:lnTo>
                    <a:pt x="2431900" y="330200"/>
                  </a:lnTo>
                  <a:close/>
                </a:path>
                <a:path w="3250565" h="1358900">
                  <a:moveTo>
                    <a:pt x="2478264" y="330200"/>
                  </a:moveTo>
                  <a:lnTo>
                    <a:pt x="2438831" y="330200"/>
                  </a:lnTo>
                  <a:lnTo>
                    <a:pt x="2437827" y="342900"/>
                  </a:lnTo>
                  <a:lnTo>
                    <a:pt x="2464031" y="342900"/>
                  </a:lnTo>
                  <a:lnTo>
                    <a:pt x="2478264" y="330200"/>
                  </a:lnTo>
                  <a:close/>
                </a:path>
                <a:path w="3250565" h="1358900">
                  <a:moveTo>
                    <a:pt x="2531442" y="330200"/>
                  </a:moveTo>
                  <a:lnTo>
                    <a:pt x="2489929" y="330200"/>
                  </a:lnTo>
                  <a:lnTo>
                    <a:pt x="2476552" y="342900"/>
                  </a:lnTo>
                  <a:lnTo>
                    <a:pt x="2528417" y="342900"/>
                  </a:lnTo>
                  <a:lnTo>
                    <a:pt x="2531442" y="330200"/>
                  </a:lnTo>
                  <a:close/>
                </a:path>
                <a:path w="3250565" h="1358900">
                  <a:moveTo>
                    <a:pt x="2536367" y="330200"/>
                  </a:moveTo>
                  <a:lnTo>
                    <a:pt x="2532221" y="342900"/>
                  </a:lnTo>
                  <a:lnTo>
                    <a:pt x="2533454" y="342900"/>
                  </a:lnTo>
                  <a:lnTo>
                    <a:pt x="2536367" y="330200"/>
                  </a:lnTo>
                  <a:close/>
                </a:path>
                <a:path w="3250565" h="1358900">
                  <a:moveTo>
                    <a:pt x="2548725" y="330200"/>
                  </a:moveTo>
                  <a:lnTo>
                    <a:pt x="2547062" y="330200"/>
                  </a:lnTo>
                  <a:lnTo>
                    <a:pt x="2546314" y="342900"/>
                  </a:lnTo>
                  <a:lnTo>
                    <a:pt x="2549183" y="342900"/>
                  </a:lnTo>
                  <a:lnTo>
                    <a:pt x="2548725" y="330200"/>
                  </a:lnTo>
                  <a:close/>
                </a:path>
                <a:path w="3250565" h="1358900">
                  <a:moveTo>
                    <a:pt x="2529153" y="317500"/>
                  </a:moveTo>
                  <a:lnTo>
                    <a:pt x="2445680" y="317500"/>
                  </a:lnTo>
                  <a:lnTo>
                    <a:pt x="2439570" y="330200"/>
                  </a:lnTo>
                  <a:lnTo>
                    <a:pt x="2528509" y="330200"/>
                  </a:lnTo>
                  <a:lnTo>
                    <a:pt x="2529153" y="317500"/>
                  </a:lnTo>
                  <a:close/>
                </a:path>
                <a:path w="3250565" h="1358900">
                  <a:moveTo>
                    <a:pt x="2551257" y="317500"/>
                  </a:moveTo>
                  <a:lnTo>
                    <a:pt x="2532800" y="317500"/>
                  </a:lnTo>
                  <a:lnTo>
                    <a:pt x="2528509" y="330200"/>
                  </a:lnTo>
                  <a:lnTo>
                    <a:pt x="2541880" y="330200"/>
                  </a:lnTo>
                  <a:lnTo>
                    <a:pt x="2551257" y="317500"/>
                  </a:lnTo>
                  <a:close/>
                </a:path>
                <a:path w="3250565" h="1358900">
                  <a:moveTo>
                    <a:pt x="2574552" y="317500"/>
                  </a:moveTo>
                  <a:lnTo>
                    <a:pt x="2553333" y="317500"/>
                  </a:lnTo>
                  <a:lnTo>
                    <a:pt x="2554986" y="330200"/>
                  </a:lnTo>
                  <a:lnTo>
                    <a:pt x="2569047" y="330200"/>
                  </a:lnTo>
                  <a:lnTo>
                    <a:pt x="2574552" y="317500"/>
                  </a:lnTo>
                  <a:close/>
                </a:path>
                <a:path w="3250565" h="1358900">
                  <a:moveTo>
                    <a:pt x="2584125" y="317500"/>
                  </a:moveTo>
                  <a:lnTo>
                    <a:pt x="2581421" y="317500"/>
                  </a:lnTo>
                  <a:lnTo>
                    <a:pt x="2579766" y="330200"/>
                  </a:lnTo>
                  <a:lnTo>
                    <a:pt x="2580290" y="330200"/>
                  </a:lnTo>
                  <a:lnTo>
                    <a:pt x="2584125" y="317500"/>
                  </a:lnTo>
                  <a:close/>
                </a:path>
                <a:path w="3250565" h="1358900">
                  <a:moveTo>
                    <a:pt x="2591380" y="292100"/>
                  </a:moveTo>
                  <a:lnTo>
                    <a:pt x="2519923" y="292100"/>
                  </a:lnTo>
                  <a:lnTo>
                    <a:pt x="2509530" y="304800"/>
                  </a:lnTo>
                  <a:lnTo>
                    <a:pt x="2488718" y="304800"/>
                  </a:lnTo>
                  <a:lnTo>
                    <a:pt x="2486726" y="317500"/>
                  </a:lnTo>
                  <a:lnTo>
                    <a:pt x="2585191" y="317500"/>
                  </a:lnTo>
                  <a:lnTo>
                    <a:pt x="2585140" y="304800"/>
                  </a:lnTo>
                  <a:lnTo>
                    <a:pt x="2591380" y="292100"/>
                  </a:lnTo>
                  <a:close/>
                </a:path>
                <a:path w="3250565" h="1358900">
                  <a:moveTo>
                    <a:pt x="2621611" y="304800"/>
                  </a:moveTo>
                  <a:lnTo>
                    <a:pt x="2604763" y="304800"/>
                  </a:lnTo>
                  <a:lnTo>
                    <a:pt x="2608471" y="317500"/>
                  </a:lnTo>
                  <a:lnTo>
                    <a:pt x="2621611" y="304800"/>
                  </a:lnTo>
                  <a:close/>
                </a:path>
                <a:path w="3250565" h="1358900">
                  <a:moveTo>
                    <a:pt x="2599066" y="292181"/>
                  </a:moveTo>
                  <a:lnTo>
                    <a:pt x="2592460" y="304800"/>
                  </a:lnTo>
                  <a:lnTo>
                    <a:pt x="2595768" y="304800"/>
                  </a:lnTo>
                  <a:lnTo>
                    <a:pt x="2599079" y="292214"/>
                  </a:lnTo>
                  <a:close/>
                </a:path>
                <a:path w="3250565" h="1358900">
                  <a:moveTo>
                    <a:pt x="2620006" y="292100"/>
                  </a:moveTo>
                  <a:lnTo>
                    <a:pt x="2599109" y="292100"/>
                  </a:lnTo>
                  <a:lnTo>
                    <a:pt x="2603835" y="304800"/>
                  </a:lnTo>
                  <a:lnTo>
                    <a:pt x="2616103" y="304800"/>
                  </a:lnTo>
                  <a:lnTo>
                    <a:pt x="2620006" y="292100"/>
                  </a:lnTo>
                  <a:close/>
                </a:path>
                <a:path w="3250565" h="1358900">
                  <a:moveTo>
                    <a:pt x="2644667" y="279400"/>
                  </a:moveTo>
                  <a:lnTo>
                    <a:pt x="2623432" y="279400"/>
                  </a:lnTo>
                  <a:lnTo>
                    <a:pt x="2619946" y="292100"/>
                  </a:lnTo>
                  <a:lnTo>
                    <a:pt x="2624627" y="292100"/>
                  </a:lnTo>
                  <a:lnTo>
                    <a:pt x="2624986" y="304800"/>
                  </a:lnTo>
                  <a:lnTo>
                    <a:pt x="2630928" y="304800"/>
                  </a:lnTo>
                  <a:lnTo>
                    <a:pt x="2631286" y="292100"/>
                  </a:lnTo>
                  <a:lnTo>
                    <a:pt x="2644667" y="279400"/>
                  </a:lnTo>
                  <a:close/>
                </a:path>
                <a:path w="3250565" h="1358900">
                  <a:moveTo>
                    <a:pt x="2645955" y="292100"/>
                  </a:moveTo>
                  <a:lnTo>
                    <a:pt x="2639287" y="292100"/>
                  </a:lnTo>
                  <a:lnTo>
                    <a:pt x="2642645" y="304800"/>
                  </a:lnTo>
                  <a:lnTo>
                    <a:pt x="2647659" y="304800"/>
                  </a:lnTo>
                  <a:lnTo>
                    <a:pt x="2645955" y="292100"/>
                  </a:lnTo>
                  <a:close/>
                </a:path>
                <a:path w="3250565" h="1358900">
                  <a:moveTo>
                    <a:pt x="2599109" y="292100"/>
                  </a:moveTo>
                  <a:close/>
                </a:path>
                <a:path w="3250565" h="1358900">
                  <a:moveTo>
                    <a:pt x="2536265" y="279400"/>
                  </a:moveTo>
                  <a:lnTo>
                    <a:pt x="2531985" y="279400"/>
                  </a:lnTo>
                  <a:lnTo>
                    <a:pt x="2527938" y="292100"/>
                  </a:lnTo>
                  <a:lnTo>
                    <a:pt x="2541334" y="292100"/>
                  </a:lnTo>
                  <a:lnTo>
                    <a:pt x="2536265" y="279400"/>
                  </a:lnTo>
                  <a:close/>
                </a:path>
                <a:path w="3250565" h="1358900">
                  <a:moveTo>
                    <a:pt x="2618298" y="279400"/>
                  </a:moveTo>
                  <a:lnTo>
                    <a:pt x="2547749" y="279400"/>
                  </a:lnTo>
                  <a:lnTo>
                    <a:pt x="2541334" y="292100"/>
                  </a:lnTo>
                  <a:lnTo>
                    <a:pt x="2619946" y="292100"/>
                  </a:lnTo>
                  <a:lnTo>
                    <a:pt x="2618298" y="279400"/>
                  </a:lnTo>
                  <a:close/>
                </a:path>
                <a:path w="3250565" h="1358900">
                  <a:moveTo>
                    <a:pt x="2658625" y="266700"/>
                  </a:moveTo>
                  <a:lnTo>
                    <a:pt x="2595400" y="266700"/>
                  </a:lnTo>
                  <a:lnTo>
                    <a:pt x="2595640" y="279400"/>
                  </a:lnTo>
                  <a:lnTo>
                    <a:pt x="2655794" y="279400"/>
                  </a:lnTo>
                  <a:lnTo>
                    <a:pt x="2657459" y="292100"/>
                  </a:lnTo>
                  <a:lnTo>
                    <a:pt x="2656845" y="279400"/>
                  </a:lnTo>
                  <a:lnTo>
                    <a:pt x="2658625" y="266700"/>
                  </a:lnTo>
                  <a:close/>
                </a:path>
                <a:path w="3250565" h="1358900">
                  <a:moveTo>
                    <a:pt x="2677679" y="279400"/>
                  </a:moveTo>
                  <a:lnTo>
                    <a:pt x="2672277" y="279400"/>
                  </a:lnTo>
                  <a:lnTo>
                    <a:pt x="2665127" y="292100"/>
                  </a:lnTo>
                  <a:lnTo>
                    <a:pt x="2668782" y="292100"/>
                  </a:lnTo>
                  <a:lnTo>
                    <a:pt x="2677679" y="279400"/>
                  </a:lnTo>
                  <a:close/>
                </a:path>
                <a:path w="3250565" h="1358900">
                  <a:moveTo>
                    <a:pt x="2595400" y="266700"/>
                  </a:moveTo>
                  <a:lnTo>
                    <a:pt x="2572964" y="266700"/>
                  </a:lnTo>
                  <a:lnTo>
                    <a:pt x="2566285" y="279400"/>
                  </a:lnTo>
                  <a:lnTo>
                    <a:pt x="2590093" y="279400"/>
                  </a:lnTo>
                  <a:lnTo>
                    <a:pt x="2595400" y="266700"/>
                  </a:lnTo>
                  <a:close/>
                </a:path>
                <a:path w="3250565" h="1358900">
                  <a:moveTo>
                    <a:pt x="2684185" y="266700"/>
                  </a:moveTo>
                  <a:lnTo>
                    <a:pt x="2662120" y="266700"/>
                  </a:lnTo>
                  <a:lnTo>
                    <a:pt x="2669812" y="279400"/>
                  </a:lnTo>
                  <a:lnTo>
                    <a:pt x="2684185" y="266700"/>
                  </a:lnTo>
                  <a:close/>
                </a:path>
                <a:path w="3250565" h="1358900">
                  <a:moveTo>
                    <a:pt x="2697086" y="266700"/>
                  </a:moveTo>
                  <a:lnTo>
                    <a:pt x="2684185" y="266700"/>
                  </a:lnTo>
                  <a:lnTo>
                    <a:pt x="2682744" y="279400"/>
                  </a:lnTo>
                  <a:lnTo>
                    <a:pt x="2688873" y="279400"/>
                  </a:lnTo>
                  <a:lnTo>
                    <a:pt x="2697086" y="266700"/>
                  </a:lnTo>
                  <a:close/>
                </a:path>
                <a:path w="3250565" h="1358900">
                  <a:moveTo>
                    <a:pt x="2713869" y="266700"/>
                  </a:moveTo>
                  <a:lnTo>
                    <a:pt x="2697086" y="266700"/>
                  </a:lnTo>
                  <a:lnTo>
                    <a:pt x="2701901" y="279400"/>
                  </a:lnTo>
                  <a:lnTo>
                    <a:pt x="2708483" y="279400"/>
                  </a:lnTo>
                  <a:lnTo>
                    <a:pt x="2713869" y="266700"/>
                  </a:lnTo>
                  <a:close/>
                </a:path>
                <a:path w="3250565" h="1358900">
                  <a:moveTo>
                    <a:pt x="2672080" y="254000"/>
                  </a:moveTo>
                  <a:lnTo>
                    <a:pt x="2606899" y="254000"/>
                  </a:lnTo>
                  <a:lnTo>
                    <a:pt x="2607191" y="266700"/>
                  </a:lnTo>
                  <a:lnTo>
                    <a:pt x="2661816" y="266700"/>
                  </a:lnTo>
                  <a:lnTo>
                    <a:pt x="2672080" y="254000"/>
                  </a:lnTo>
                  <a:close/>
                </a:path>
                <a:path w="3250565" h="1358900">
                  <a:moveTo>
                    <a:pt x="2700787" y="254000"/>
                  </a:moveTo>
                  <a:lnTo>
                    <a:pt x="2672080" y="254000"/>
                  </a:lnTo>
                  <a:lnTo>
                    <a:pt x="2681609" y="266700"/>
                  </a:lnTo>
                  <a:lnTo>
                    <a:pt x="2698670" y="266700"/>
                  </a:lnTo>
                  <a:lnTo>
                    <a:pt x="2700787" y="254000"/>
                  </a:lnTo>
                  <a:close/>
                </a:path>
                <a:path w="3250565" h="1358900">
                  <a:moveTo>
                    <a:pt x="2700787" y="254000"/>
                  </a:moveTo>
                  <a:lnTo>
                    <a:pt x="2698670" y="266700"/>
                  </a:lnTo>
                  <a:lnTo>
                    <a:pt x="2699074" y="266700"/>
                  </a:lnTo>
                  <a:lnTo>
                    <a:pt x="2700787" y="254000"/>
                  </a:lnTo>
                  <a:close/>
                </a:path>
                <a:path w="3250565" h="1358900">
                  <a:moveTo>
                    <a:pt x="2714027" y="254000"/>
                  </a:moveTo>
                  <a:lnTo>
                    <a:pt x="2700787" y="254000"/>
                  </a:lnTo>
                  <a:lnTo>
                    <a:pt x="2699074" y="266700"/>
                  </a:lnTo>
                  <a:lnTo>
                    <a:pt x="2700828" y="266700"/>
                  </a:lnTo>
                  <a:lnTo>
                    <a:pt x="2714027" y="254000"/>
                  </a:lnTo>
                  <a:close/>
                </a:path>
                <a:path w="3250565" h="1358900">
                  <a:moveTo>
                    <a:pt x="2742044" y="254000"/>
                  </a:moveTo>
                  <a:lnTo>
                    <a:pt x="2728921" y="254000"/>
                  </a:lnTo>
                  <a:lnTo>
                    <a:pt x="2720969" y="266700"/>
                  </a:lnTo>
                  <a:lnTo>
                    <a:pt x="2738398" y="266700"/>
                  </a:lnTo>
                  <a:lnTo>
                    <a:pt x="2742044" y="254000"/>
                  </a:lnTo>
                  <a:close/>
                </a:path>
                <a:path w="3250565" h="1358900">
                  <a:moveTo>
                    <a:pt x="2644115" y="241300"/>
                  </a:moveTo>
                  <a:lnTo>
                    <a:pt x="2643128" y="241300"/>
                  </a:lnTo>
                  <a:lnTo>
                    <a:pt x="2628326" y="254000"/>
                  </a:lnTo>
                  <a:lnTo>
                    <a:pt x="2639212" y="254000"/>
                  </a:lnTo>
                  <a:lnTo>
                    <a:pt x="2644115" y="241300"/>
                  </a:lnTo>
                  <a:close/>
                </a:path>
                <a:path w="3250565" h="1358900">
                  <a:moveTo>
                    <a:pt x="2729286" y="241300"/>
                  </a:moveTo>
                  <a:lnTo>
                    <a:pt x="2644115" y="241300"/>
                  </a:lnTo>
                  <a:lnTo>
                    <a:pt x="2644293" y="254000"/>
                  </a:lnTo>
                  <a:lnTo>
                    <a:pt x="2728126" y="254000"/>
                  </a:lnTo>
                  <a:lnTo>
                    <a:pt x="2729286" y="241300"/>
                  </a:lnTo>
                  <a:close/>
                </a:path>
                <a:path w="3250565" h="1358900">
                  <a:moveTo>
                    <a:pt x="2740442" y="241300"/>
                  </a:moveTo>
                  <a:lnTo>
                    <a:pt x="2729286" y="241300"/>
                  </a:lnTo>
                  <a:lnTo>
                    <a:pt x="2741272" y="254000"/>
                  </a:lnTo>
                  <a:lnTo>
                    <a:pt x="2750413" y="254000"/>
                  </a:lnTo>
                  <a:lnTo>
                    <a:pt x="2740442" y="241300"/>
                  </a:lnTo>
                  <a:close/>
                </a:path>
                <a:path w="3250565" h="1358900">
                  <a:moveTo>
                    <a:pt x="2774768" y="215900"/>
                  </a:moveTo>
                  <a:lnTo>
                    <a:pt x="2712079" y="215900"/>
                  </a:lnTo>
                  <a:lnTo>
                    <a:pt x="2708802" y="228600"/>
                  </a:lnTo>
                  <a:lnTo>
                    <a:pt x="2676777" y="228600"/>
                  </a:lnTo>
                  <a:lnTo>
                    <a:pt x="2667808" y="241300"/>
                  </a:lnTo>
                  <a:lnTo>
                    <a:pt x="2777585" y="241300"/>
                  </a:lnTo>
                  <a:lnTo>
                    <a:pt x="2780707" y="230802"/>
                  </a:lnTo>
                  <a:lnTo>
                    <a:pt x="2778846" y="228600"/>
                  </a:lnTo>
                  <a:lnTo>
                    <a:pt x="2774768" y="215900"/>
                  </a:lnTo>
                  <a:close/>
                </a:path>
                <a:path w="3250565" h="1358900">
                  <a:moveTo>
                    <a:pt x="2794663" y="215900"/>
                  </a:moveTo>
                  <a:lnTo>
                    <a:pt x="2780956" y="215900"/>
                  </a:lnTo>
                  <a:lnTo>
                    <a:pt x="2781362" y="228600"/>
                  </a:lnTo>
                  <a:lnTo>
                    <a:pt x="2780707" y="230802"/>
                  </a:lnTo>
                  <a:lnTo>
                    <a:pt x="2789577" y="241300"/>
                  </a:lnTo>
                  <a:lnTo>
                    <a:pt x="2798466" y="241300"/>
                  </a:lnTo>
                  <a:lnTo>
                    <a:pt x="2797019" y="228600"/>
                  </a:lnTo>
                  <a:lnTo>
                    <a:pt x="2792782" y="228600"/>
                  </a:lnTo>
                  <a:lnTo>
                    <a:pt x="2794027" y="227949"/>
                  </a:lnTo>
                  <a:lnTo>
                    <a:pt x="2794663" y="215900"/>
                  </a:lnTo>
                  <a:close/>
                </a:path>
                <a:path w="3250565" h="1358900">
                  <a:moveTo>
                    <a:pt x="2780956" y="215900"/>
                  </a:moveTo>
                  <a:lnTo>
                    <a:pt x="2774768" y="215900"/>
                  </a:lnTo>
                  <a:lnTo>
                    <a:pt x="2778846" y="228600"/>
                  </a:lnTo>
                  <a:lnTo>
                    <a:pt x="2780707" y="230802"/>
                  </a:lnTo>
                  <a:lnTo>
                    <a:pt x="2781362" y="228600"/>
                  </a:lnTo>
                  <a:lnTo>
                    <a:pt x="2780956" y="215900"/>
                  </a:lnTo>
                  <a:close/>
                </a:path>
                <a:path w="3250565" h="1358900">
                  <a:moveTo>
                    <a:pt x="2701336" y="215900"/>
                  </a:moveTo>
                  <a:lnTo>
                    <a:pt x="2697269" y="215900"/>
                  </a:lnTo>
                  <a:lnTo>
                    <a:pt x="2693713" y="228600"/>
                  </a:lnTo>
                  <a:lnTo>
                    <a:pt x="2705363" y="228600"/>
                  </a:lnTo>
                  <a:lnTo>
                    <a:pt x="2701336" y="215900"/>
                  </a:lnTo>
                  <a:close/>
                </a:path>
                <a:path w="3250565" h="1358900">
                  <a:moveTo>
                    <a:pt x="2794027" y="227949"/>
                  </a:moveTo>
                  <a:lnTo>
                    <a:pt x="2792782" y="228600"/>
                  </a:lnTo>
                  <a:lnTo>
                    <a:pt x="2793309" y="228600"/>
                  </a:lnTo>
                  <a:lnTo>
                    <a:pt x="2794027" y="227949"/>
                  </a:lnTo>
                  <a:close/>
                </a:path>
                <a:path w="3250565" h="1358900">
                  <a:moveTo>
                    <a:pt x="2794119" y="227901"/>
                  </a:moveTo>
                  <a:lnTo>
                    <a:pt x="2793309" y="228600"/>
                  </a:lnTo>
                  <a:lnTo>
                    <a:pt x="2794087" y="228600"/>
                  </a:lnTo>
                  <a:lnTo>
                    <a:pt x="2794119" y="227901"/>
                  </a:lnTo>
                  <a:close/>
                </a:path>
                <a:path w="3250565" h="1358900">
                  <a:moveTo>
                    <a:pt x="2846525" y="203200"/>
                  </a:moveTo>
                  <a:lnTo>
                    <a:pt x="2830530" y="203200"/>
                  </a:lnTo>
                  <a:lnTo>
                    <a:pt x="2817071" y="215900"/>
                  </a:lnTo>
                  <a:lnTo>
                    <a:pt x="2794189" y="227864"/>
                  </a:lnTo>
                  <a:lnTo>
                    <a:pt x="2794087" y="228600"/>
                  </a:lnTo>
                  <a:lnTo>
                    <a:pt x="2822976" y="228600"/>
                  </a:lnTo>
                  <a:lnTo>
                    <a:pt x="2824058" y="215900"/>
                  </a:lnTo>
                  <a:lnTo>
                    <a:pt x="2848494" y="215900"/>
                  </a:lnTo>
                  <a:lnTo>
                    <a:pt x="2846525" y="203200"/>
                  </a:lnTo>
                  <a:close/>
                </a:path>
                <a:path w="3250565" h="1358900">
                  <a:moveTo>
                    <a:pt x="2832549" y="215900"/>
                  </a:moveTo>
                  <a:lnTo>
                    <a:pt x="2828488" y="215900"/>
                  </a:lnTo>
                  <a:lnTo>
                    <a:pt x="2828013" y="228600"/>
                  </a:lnTo>
                  <a:lnTo>
                    <a:pt x="2832549" y="215900"/>
                  </a:lnTo>
                  <a:close/>
                </a:path>
                <a:path w="3250565" h="1358900">
                  <a:moveTo>
                    <a:pt x="2784688" y="177800"/>
                  </a:moveTo>
                  <a:lnTo>
                    <a:pt x="2776623" y="190500"/>
                  </a:lnTo>
                  <a:lnTo>
                    <a:pt x="2774041" y="215900"/>
                  </a:lnTo>
                  <a:lnTo>
                    <a:pt x="2794663" y="215900"/>
                  </a:lnTo>
                  <a:lnTo>
                    <a:pt x="2794120" y="227864"/>
                  </a:lnTo>
                  <a:lnTo>
                    <a:pt x="2807325" y="215900"/>
                  </a:lnTo>
                  <a:lnTo>
                    <a:pt x="2823507" y="203200"/>
                  </a:lnTo>
                  <a:lnTo>
                    <a:pt x="2848326" y="203200"/>
                  </a:lnTo>
                  <a:lnTo>
                    <a:pt x="2864985" y="190500"/>
                  </a:lnTo>
                  <a:lnTo>
                    <a:pt x="2800411" y="190500"/>
                  </a:lnTo>
                  <a:lnTo>
                    <a:pt x="2784688" y="177800"/>
                  </a:lnTo>
                  <a:close/>
                </a:path>
                <a:path w="3250565" h="1358900">
                  <a:moveTo>
                    <a:pt x="2749453" y="203200"/>
                  </a:moveTo>
                  <a:lnTo>
                    <a:pt x="2728165" y="203200"/>
                  </a:lnTo>
                  <a:lnTo>
                    <a:pt x="2718288" y="215900"/>
                  </a:lnTo>
                  <a:lnTo>
                    <a:pt x="2747534" y="215900"/>
                  </a:lnTo>
                  <a:lnTo>
                    <a:pt x="2749453" y="203200"/>
                  </a:lnTo>
                  <a:close/>
                </a:path>
                <a:path w="3250565" h="1358900">
                  <a:moveTo>
                    <a:pt x="2749827" y="203200"/>
                  </a:moveTo>
                  <a:lnTo>
                    <a:pt x="2749453" y="203200"/>
                  </a:lnTo>
                  <a:lnTo>
                    <a:pt x="2747534" y="215900"/>
                  </a:lnTo>
                  <a:lnTo>
                    <a:pt x="2749827" y="203200"/>
                  </a:lnTo>
                  <a:close/>
                </a:path>
                <a:path w="3250565" h="1358900">
                  <a:moveTo>
                    <a:pt x="2766378" y="190500"/>
                  </a:moveTo>
                  <a:lnTo>
                    <a:pt x="2742445" y="203200"/>
                  </a:lnTo>
                  <a:lnTo>
                    <a:pt x="2749827" y="203200"/>
                  </a:lnTo>
                  <a:lnTo>
                    <a:pt x="2747534" y="215900"/>
                  </a:lnTo>
                  <a:lnTo>
                    <a:pt x="2773050" y="215900"/>
                  </a:lnTo>
                  <a:lnTo>
                    <a:pt x="2772385" y="203200"/>
                  </a:lnTo>
                  <a:lnTo>
                    <a:pt x="2766378" y="190500"/>
                  </a:lnTo>
                  <a:close/>
                </a:path>
                <a:path w="3250565" h="1358900">
                  <a:moveTo>
                    <a:pt x="2891037" y="190500"/>
                  </a:moveTo>
                  <a:lnTo>
                    <a:pt x="2864985" y="190500"/>
                  </a:lnTo>
                  <a:lnTo>
                    <a:pt x="2874806" y="203200"/>
                  </a:lnTo>
                  <a:lnTo>
                    <a:pt x="2876074" y="203200"/>
                  </a:lnTo>
                  <a:lnTo>
                    <a:pt x="2891037" y="190500"/>
                  </a:lnTo>
                  <a:close/>
                </a:path>
                <a:path w="3250565" h="1358900">
                  <a:moveTo>
                    <a:pt x="2902867" y="190500"/>
                  </a:moveTo>
                  <a:lnTo>
                    <a:pt x="2892186" y="190500"/>
                  </a:lnTo>
                  <a:lnTo>
                    <a:pt x="2891352" y="203200"/>
                  </a:lnTo>
                  <a:lnTo>
                    <a:pt x="2893948" y="203200"/>
                  </a:lnTo>
                  <a:lnTo>
                    <a:pt x="2902867" y="190500"/>
                  </a:lnTo>
                  <a:close/>
                </a:path>
                <a:path w="3250565" h="1358900">
                  <a:moveTo>
                    <a:pt x="2816912" y="177800"/>
                  </a:moveTo>
                  <a:lnTo>
                    <a:pt x="2805762" y="177800"/>
                  </a:lnTo>
                  <a:lnTo>
                    <a:pt x="2806233" y="190500"/>
                  </a:lnTo>
                  <a:lnTo>
                    <a:pt x="2815540" y="190500"/>
                  </a:lnTo>
                  <a:lnTo>
                    <a:pt x="2816912" y="177800"/>
                  </a:lnTo>
                  <a:close/>
                </a:path>
                <a:path w="3250565" h="1358900">
                  <a:moveTo>
                    <a:pt x="2924889" y="165100"/>
                  </a:moveTo>
                  <a:lnTo>
                    <a:pt x="2866786" y="165100"/>
                  </a:lnTo>
                  <a:lnTo>
                    <a:pt x="2868242" y="177800"/>
                  </a:lnTo>
                  <a:lnTo>
                    <a:pt x="2829520" y="177800"/>
                  </a:lnTo>
                  <a:lnTo>
                    <a:pt x="2815540" y="190500"/>
                  </a:lnTo>
                  <a:lnTo>
                    <a:pt x="2899484" y="190500"/>
                  </a:lnTo>
                  <a:lnTo>
                    <a:pt x="2901069" y="177800"/>
                  </a:lnTo>
                  <a:lnTo>
                    <a:pt x="2924889" y="165100"/>
                  </a:lnTo>
                  <a:close/>
                </a:path>
                <a:path w="3250565" h="1358900">
                  <a:moveTo>
                    <a:pt x="2866786" y="165100"/>
                  </a:moveTo>
                  <a:lnTo>
                    <a:pt x="2829260" y="165100"/>
                  </a:lnTo>
                  <a:lnTo>
                    <a:pt x="2830281" y="177800"/>
                  </a:lnTo>
                  <a:lnTo>
                    <a:pt x="2868242" y="177800"/>
                  </a:lnTo>
                  <a:lnTo>
                    <a:pt x="2866786" y="165100"/>
                  </a:lnTo>
                  <a:close/>
                </a:path>
                <a:path w="3250565" h="1358900">
                  <a:moveTo>
                    <a:pt x="2935132" y="165100"/>
                  </a:moveTo>
                  <a:lnTo>
                    <a:pt x="2924889" y="165100"/>
                  </a:lnTo>
                  <a:lnTo>
                    <a:pt x="2927212" y="177800"/>
                  </a:lnTo>
                  <a:lnTo>
                    <a:pt x="2931046" y="177800"/>
                  </a:lnTo>
                  <a:lnTo>
                    <a:pt x="2935132" y="165100"/>
                  </a:lnTo>
                  <a:close/>
                </a:path>
                <a:path w="3250565" h="1358900">
                  <a:moveTo>
                    <a:pt x="2951353" y="165100"/>
                  </a:moveTo>
                  <a:lnTo>
                    <a:pt x="2935132" y="165100"/>
                  </a:lnTo>
                  <a:lnTo>
                    <a:pt x="2938208" y="177800"/>
                  </a:lnTo>
                  <a:lnTo>
                    <a:pt x="2953102" y="177800"/>
                  </a:lnTo>
                  <a:lnTo>
                    <a:pt x="2951353" y="165100"/>
                  </a:lnTo>
                  <a:close/>
                </a:path>
                <a:path w="3250565" h="1358900">
                  <a:moveTo>
                    <a:pt x="2860446" y="152400"/>
                  </a:moveTo>
                  <a:lnTo>
                    <a:pt x="2854893" y="152400"/>
                  </a:lnTo>
                  <a:lnTo>
                    <a:pt x="2848383" y="165100"/>
                  </a:lnTo>
                  <a:lnTo>
                    <a:pt x="2860745" y="165100"/>
                  </a:lnTo>
                  <a:lnTo>
                    <a:pt x="2860446" y="152400"/>
                  </a:lnTo>
                  <a:close/>
                </a:path>
                <a:path w="3250565" h="1358900">
                  <a:moveTo>
                    <a:pt x="2965223" y="152400"/>
                  </a:moveTo>
                  <a:lnTo>
                    <a:pt x="2866971" y="152400"/>
                  </a:lnTo>
                  <a:lnTo>
                    <a:pt x="2860745" y="165100"/>
                  </a:lnTo>
                  <a:lnTo>
                    <a:pt x="2950950" y="165100"/>
                  </a:lnTo>
                  <a:lnTo>
                    <a:pt x="2965223" y="152400"/>
                  </a:lnTo>
                  <a:close/>
                </a:path>
                <a:path w="3250565" h="1358900">
                  <a:moveTo>
                    <a:pt x="2973711" y="152400"/>
                  </a:moveTo>
                  <a:lnTo>
                    <a:pt x="2965223" y="152400"/>
                  </a:lnTo>
                  <a:lnTo>
                    <a:pt x="2967985" y="165100"/>
                  </a:lnTo>
                  <a:lnTo>
                    <a:pt x="2973711" y="152400"/>
                  </a:lnTo>
                  <a:close/>
                </a:path>
                <a:path w="3250565" h="1358900">
                  <a:moveTo>
                    <a:pt x="2984606" y="152400"/>
                  </a:moveTo>
                  <a:lnTo>
                    <a:pt x="2979148" y="152400"/>
                  </a:lnTo>
                  <a:lnTo>
                    <a:pt x="2981045" y="165100"/>
                  </a:lnTo>
                  <a:lnTo>
                    <a:pt x="2984606" y="152400"/>
                  </a:lnTo>
                  <a:close/>
                </a:path>
                <a:path w="3250565" h="1358900">
                  <a:moveTo>
                    <a:pt x="2996889" y="152400"/>
                  </a:moveTo>
                  <a:lnTo>
                    <a:pt x="2993589" y="165100"/>
                  </a:lnTo>
                  <a:lnTo>
                    <a:pt x="2996889" y="152400"/>
                  </a:lnTo>
                  <a:close/>
                </a:path>
                <a:path w="3250565" h="1358900">
                  <a:moveTo>
                    <a:pt x="2986510" y="139700"/>
                  </a:moveTo>
                  <a:lnTo>
                    <a:pt x="2891825" y="139700"/>
                  </a:lnTo>
                  <a:lnTo>
                    <a:pt x="2892736" y="152400"/>
                  </a:lnTo>
                  <a:lnTo>
                    <a:pt x="2980456" y="152400"/>
                  </a:lnTo>
                  <a:lnTo>
                    <a:pt x="2986510" y="139700"/>
                  </a:lnTo>
                  <a:close/>
                </a:path>
                <a:path w="3250565" h="1358900">
                  <a:moveTo>
                    <a:pt x="2995870" y="139700"/>
                  </a:moveTo>
                  <a:lnTo>
                    <a:pt x="2986510" y="139700"/>
                  </a:lnTo>
                  <a:lnTo>
                    <a:pt x="2983707" y="152400"/>
                  </a:lnTo>
                  <a:lnTo>
                    <a:pt x="2995034" y="152400"/>
                  </a:lnTo>
                  <a:lnTo>
                    <a:pt x="2995870" y="139700"/>
                  </a:lnTo>
                  <a:close/>
                </a:path>
                <a:path w="3250565" h="1358900">
                  <a:moveTo>
                    <a:pt x="3010867" y="139700"/>
                  </a:moveTo>
                  <a:lnTo>
                    <a:pt x="2996836" y="139700"/>
                  </a:lnTo>
                  <a:lnTo>
                    <a:pt x="3000404" y="152400"/>
                  </a:lnTo>
                  <a:lnTo>
                    <a:pt x="3009044" y="152400"/>
                  </a:lnTo>
                  <a:lnTo>
                    <a:pt x="3010867" y="139700"/>
                  </a:lnTo>
                  <a:close/>
                </a:path>
                <a:path w="3250565" h="1358900">
                  <a:moveTo>
                    <a:pt x="2904827" y="127000"/>
                  </a:moveTo>
                  <a:lnTo>
                    <a:pt x="2902974" y="139700"/>
                  </a:lnTo>
                  <a:lnTo>
                    <a:pt x="2911811" y="139700"/>
                  </a:lnTo>
                  <a:lnTo>
                    <a:pt x="2904827" y="127000"/>
                  </a:lnTo>
                  <a:close/>
                </a:path>
                <a:path w="3250565" h="1358900">
                  <a:moveTo>
                    <a:pt x="2953077" y="127000"/>
                  </a:moveTo>
                  <a:lnTo>
                    <a:pt x="2922974" y="127000"/>
                  </a:lnTo>
                  <a:lnTo>
                    <a:pt x="2915842" y="139700"/>
                  </a:lnTo>
                  <a:lnTo>
                    <a:pt x="2954543" y="139700"/>
                  </a:lnTo>
                  <a:lnTo>
                    <a:pt x="2953077" y="127000"/>
                  </a:lnTo>
                  <a:close/>
                </a:path>
                <a:path w="3250565" h="1358900">
                  <a:moveTo>
                    <a:pt x="3049757" y="114300"/>
                  </a:moveTo>
                  <a:lnTo>
                    <a:pt x="2962427" y="114300"/>
                  </a:lnTo>
                  <a:lnTo>
                    <a:pt x="2968192" y="127000"/>
                  </a:lnTo>
                  <a:lnTo>
                    <a:pt x="2974846" y="139700"/>
                  </a:lnTo>
                  <a:lnTo>
                    <a:pt x="2996437" y="139700"/>
                  </a:lnTo>
                  <a:lnTo>
                    <a:pt x="2996667" y="127000"/>
                  </a:lnTo>
                  <a:lnTo>
                    <a:pt x="3050391" y="127000"/>
                  </a:lnTo>
                  <a:lnTo>
                    <a:pt x="3049757" y="114300"/>
                  </a:lnTo>
                  <a:close/>
                </a:path>
                <a:path w="3250565" h="1358900">
                  <a:moveTo>
                    <a:pt x="3003232" y="127000"/>
                  </a:moveTo>
                  <a:lnTo>
                    <a:pt x="2996437" y="139700"/>
                  </a:lnTo>
                  <a:lnTo>
                    <a:pt x="2999934" y="139700"/>
                  </a:lnTo>
                  <a:lnTo>
                    <a:pt x="3003232" y="127000"/>
                  </a:lnTo>
                  <a:close/>
                </a:path>
                <a:path w="3250565" h="1358900">
                  <a:moveTo>
                    <a:pt x="3029242" y="127000"/>
                  </a:moveTo>
                  <a:lnTo>
                    <a:pt x="3006207" y="127000"/>
                  </a:lnTo>
                  <a:lnTo>
                    <a:pt x="2999934" y="139700"/>
                  </a:lnTo>
                  <a:lnTo>
                    <a:pt x="3011746" y="139700"/>
                  </a:lnTo>
                  <a:lnTo>
                    <a:pt x="3029242" y="127000"/>
                  </a:lnTo>
                  <a:close/>
                </a:path>
                <a:path w="3250565" h="1358900">
                  <a:moveTo>
                    <a:pt x="3043346" y="127000"/>
                  </a:moveTo>
                  <a:lnTo>
                    <a:pt x="3029242" y="127000"/>
                  </a:lnTo>
                  <a:lnTo>
                    <a:pt x="3022932" y="139700"/>
                  </a:lnTo>
                  <a:lnTo>
                    <a:pt x="3038583" y="139700"/>
                  </a:lnTo>
                  <a:lnTo>
                    <a:pt x="3043346" y="127000"/>
                  </a:lnTo>
                  <a:close/>
                </a:path>
                <a:path w="3250565" h="1358900">
                  <a:moveTo>
                    <a:pt x="3059126" y="127000"/>
                  </a:moveTo>
                  <a:lnTo>
                    <a:pt x="3050194" y="127000"/>
                  </a:lnTo>
                  <a:lnTo>
                    <a:pt x="3056676" y="139700"/>
                  </a:lnTo>
                  <a:lnTo>
                    <a:pt x="3059126" y="127000"/>
                  </a:lnTo>
                  <a:close/>
                </a:path>
                <a:path w="3250565" h="1358900">
                  <a:moveTo>
                    <a:pt x="2954495" y="114300"/>
                  </a:moveTo>
                  <a:lnTo>
                    <a:pt x="2946145" y="114300"/>
                  </a:lnTo>
                  <a:lnTo>
                    <a:pt x="2940132" y="127000"/>
                  </a:lnTo>
                  <a:lnTo>
                    <a:pt x="2962785" y="127000"/>
                  </a:lnTo>
                  <a:lnTo>
                    <a:pt x="2954495" y="114300"/>
                  </a:lnTo>
                  <a:close/>
                </a:path>
                <a:path w="3250565" h="1358900">
                  <a:moveTo>
                    <a:pt x="3059476" y="114300"/>
                  </a:moveTo>
                  <a:lnTo>
                    <a:pt x="3049757" y="114300"/>
                  </a:lnTo>
                  <a:lnTo>
                    <a:pt x="3051388" y="127000"/>
                  </a:lnTo>
                  <a:lnTo>
                    <a:pt x="3059476" y="114300"/>
                  </a:lnTo>
                  <a:close/>
                </a:path>
                <a:path w="3250565" h="1358900">
                  <a:moveTo>
                    <a:pt x="3034006" y="101600"/>
                  </a:moveTo>
                  <a:lnTo>
                    <a:pt x="2990123" y="101600"/>
                  </a:lnTo>
                  <a:lnTo>
                    <a:pt x="2966691" y="114300"/>
                  </a:lnTo>
                  <a:lnTo>
                    <a:pt x="3035043" y="114300"/>
                  </a:lnTo>
                  <a:lnTo>
                    <a:pt x="3034006" y="101600"/>
                  </a:lnTo>
                  <a:close/>
                </a:path>
                <a:path w="3250565" h="1358900">
                  <a:moveTo>
                    <a:pt x="3063973" y="101600"/>
                  </a:moveTo>
                  <a:lnTo>
                    <a:pt x="3034006" y="101600"/>
                  </a:lnTo>
                  <a:lnTo>
                    <a:pt x="3035043" y="114300"/>
                  </a:lnTo>
                  <a:lnTo>
                    <a:pt x="3060638" y="114300"/>
                  </a:lnTo>
                  <a:lnTo>
                    <a:pt x="3063973" y="101600"/>
                  </a:lnTo>
                  <a:close/>
                </a:path>
                <a:path w="3250565" h="1358900">
                  <a:moveTo>
                    <a:pt x="3107662" y="101600"/>
                  </a:moveTo>
                  <a:lnTo>
                    <a:pt x="3100158" y="101600"/>
                  </a:lnTo>
                  <a:lnTo>
                    <a:pt x="3095931" y="114300"/>
                  </a:lnTo>
                  <a:lnTo>
                    <a:pt x="3104371" y="114300"/>
                  </a:lnTo>
                  <a:lnTo>
                    <a:pt x="3107662" y="101600"/>
                  </a:lnTo>
                  <a:close/>
                </a:path>
                <a:path w="3250565" h="1358900">
                  <a:moveTo>
                    <a:pt x="3113164" y="101600"/>
                  </a:moveTo>
                  <a:lnTo>
                    <a:pt x="3108757" y="101600"/>
                  </a:lnTo>
                  <a:lnTo>
                    <a:pt x="3107659" y="114300"/>
                  </a:lnTo>
                  <a:lnTo>
                    <a:pt x="3109793" y="114300"/>
                  </a:lnTo>
                  <a:lnTo>
                    <a:pt x="3113164" y="101600"/>
                  </a:lnTo>
                  <a:close/>
                </a:path>
                <a:path w="3250565" h="1358900">
                  <a:moveTo>
                    <a:pt x="3034722" y="76200"/>
                  </a:moveTo>
                  <a:lnTo>
                    <a:pt x="3021500" y="88900"/>
                  </a:lnTo>
                  <a:lnTo>
                    <a:pt x="3012364" y="101600"/>
                  </a:lnTo>
                  <a:lnTo>
                    <a:pt x="3113530" y="101600"/>
                  </a:lnTo>
                  <a:lnTo>
                    <a:pt x="3118381" y="88900"/>
                  </a:lnTo>
                  <a:lnTo>
                    <a:pt x="3040949" y="88900"/>
                  </a:lnTo>
                  <a:lnTo>
                    <a:pt x="3034722" y="76200"/>
                  </a:lnTo>
                  <a:close/>
                </a:path>
                <a:path w="3250565" h="1358900">
                  <a:moveTo>
                    <a:pt x="3140108" y="88900"/>
                  </a:moveTo>
                  <a:lnTo>
                    <a:pt x="3127030" y="88900"/>
                  </a:lnTo>
                  <a:lnTo>
                    <a:pt x="3121229" y="101600"/>
                  </a:lnTo>
                  <a:lnTo>
                    <a:pt x="3140108" y="88900"/>
                  </a:lnTo>
                  <a:close/>
                </a:path>
                <a:path w="3250565" h="1358900">
                  <a:moveTo>
                    <a:pt x="3083328" y="76200"/>
                  </a:moveTo>
                  <a:lnTo>
                    <a:pt x="3057029" y="76200"/>
                  </a:lnTo>
                  <a:lnTo>
                    <a:pt x="3040949" y="88900"/>
                  </a:lnTo>
                  <a:lnTo>
                    <a:pt x="3081576" y="88900"/>
                  </a:lnTo>
                  <a:lnTo>
                    <a:pt x="3083328" y="76200"/>
                  </a:lnTo>
                  <a:close/>
                </a:path>
                <a:path w="3250565" h="1358900">
                  <a:moveTo>
                    <a:pt x="3149934" y="76200"/>
                  </a:moveTo>
                  <a:lnTo>
                    <a:pt x="3097806" y="76200"/>
                  </a:lnTo>
                  <a:lnTo>
                    <a:pt x="3081576" y="88900"/>
                  </a:lnTo>
                  <a:lnTo>
                    <a:pt x="3146516" y="88900"/>
                  </a:lnTo>
                  <a:lnTo>
                    <a:pt x="3149934" y="76200"/>
                  </a:lnTo>
                  <a:close/>
                </a:path>
                <a:path w="3250565" h="1358900">
                  <a:moveTo>
                    <a:pt x="3170095" y="76200"/>
                  </a:moveTo>
                  <a:lnTo>
                    <a:pt x="3152022" y="76200"/>
                  </a:lnTo>
                  <a:lnTo>
                    <a:pt x="3146516" y="88900"/>
                  </a:lnTo>
                  <a:lnTo>
                    <a:pt x="3165160" y="88900"/>
                  </a:lnTo>
                  <a:lnTo>
                    <a:pt x="3170245" y="77696"/>
                  </a:lnTo>
                  <a:lnTo>
                    <a:pt x="3170095" y="76200"/>
                  </a:lnTo>
                  <a:close/>
                </a:path>
                <a:path w="3250565" h="1358900">
                  <a:moveTo>
                    <a:pt x="3188896" y="76200"/>
                  </a:moveTo>
                  <a:lnTo>
                    <a:pt x="3170924" y="76200"/>
                  </a:lnTo>
                  <a:lnTo>
                    <a:pt x="3170245" y="77696"/>
                  </a:lnTo>
                  <a:lnTo>
                    <a:pt x="3171363" y="88900"/>
                  </a:lnTo>
                  <a:lnTo>
                    <a:pt x="3179710" y="88900"/>
                  </a:lnTo>
                  <a:lnTo>
                    <a:pt x="3188896" y="76200"/>
                  </a:lnTo>
                  <a:close/>
                </a:path>
                <a:path w="3250565" h="1358900">
                  <a:moveTo>
                    <a:pt x="3170924" y="76200"/>
                  </a:moveTo>
                  <a:lnTo>
                    <a:pt x="3170095" y="76200"/>
                  </a:lnTo>
                  <a:lnTo>
                    <a:pt x="3170245" y="77696"/>
                  </a:lnTo>
                  <a:lnTo>
                    <a:pt x="3170924" y="76200"/>
                  </a:lnTo>
                  <a:close/>
                </a:path>
                <a:path w="3250565" h="1358900">
                  <a:moveTo>
                    <a:pt x="3088030" y="63500"/>
                  </a:moveTo>
                  <a:lnTo>
                    <a:pt x="3078361" y="63500"/>
                  </a:lnTo>
                  <a:lnTo>
                    <a:pt x="3068388" y="76200"/>
                  </a:lnTo>
                  <a:lnTo>
                    <a:pt x="3089453" y="76200"/>
                  </a:lnTo>
                  <a:lnTo>
                    <a:pt x="3088030" y="63500"/>
                  </a:lnTo>
                  <a:close/>
                </a:path>
                <a:path w="3250565" h="1358900">
                  <a:moveTo>
                    <a:pt x="3158692" y="63500"/>
                  </a:moveTo>
                  <a:lnTo>
                    <a:pt x="3098915" y="63500"/>
                  </a:lnTo>
                  <a:lnTo>
                    <a:pt x="3089453" y="76200"/>
                  </a:lnTo>
                  <a:lnTo>
                    <a:pt x="3157030" y="76200"/>
                  </a:lnTo>
                  <a:lnTo>
                    <a:pt x="3158692" y="63500"/>
                  </a:lnTo>
                  <a:close/>
                </a:path>
                <a:path w="3250565" h="1358900">
                  <a:moveTo>
                    <a:pt x="3152431" y="46477"/>
                  </a:moveTo>
                  <a:lnTo>
                    <a:pt x="3152106" y="50800"/>
                  </a:lnTo>
                  <a:lnTo>
                    <a:pt x="3150198" y="63500"/>
                  </a:lnTo>
                  <a:lnTo>
                    <a:pt x="3158692" y="63500"/>
                  </a:lnTo>
                  <a:lnTo>
                    <a:pt x="3157030" y="76200"/>
                  </a:lnTo>
                  <a:lnTo>
                    <a:pt x="3164355" y="76200"/>
                  </a:lnTo>
                  <a:lnTo>
                    <a:pt x="3161271" y="63500"/>
                  </a:lnTo>
                  <a:lnTo>
                    <a:pt x="3156445" y="50800"/>
                  </a:lnTo>
                  <a:lnTo>
                    <a:pt x="3152431" y="46477"/>
                  </a:lnTo>
                  <a:close/>
                </a:path>
                <a:path w="3250565" h="1358900">
                  <a:moveTo>
                    <a:pt x="3250565" y="38100"/>
                  </a:moveTo>
                  <a:lnTo>
                    <a:pt x="3153062" y="38100"/>
                  </a:lnTo>
                  <a:lnTo>
                    <a:pt x="3152431" y="46477"/>
                  </a:lnTo>
                  <a:lnTo>
                    <a:pt x="3156445" y="50800"/>
                  </a:lnTo>
                  <a:lnTo>
                    <a:pt x="3161271" y="63500"/>
                  </a:lnTo>
                  <a:lnTo>
                    <a:pt x="3164355" y="76200"/>
                  </a:lnTo>
                  <a:lnTo>
                    <a:pt x="3178588" y="76200"/>
                  </a:lnTo>
                  <a:lnTo>
                    <a:pt x="3187566" y="63500"/>
                  </a:lnTo>
                  <a:lnTo>
                    <a:pt x="3213425" y="63500"/>
                  </a:lnTo>
                  <a:lnTo>
                    <a:pt x="3210969" y="50800"/>
                  </a:lnTo>
                  <a:lnTo>
                    <a:pt x="3243885" y="50800"/>
                  </a:lnTo>
                  <a:lnTo>
                    <a:pt x="3250565" y="38100"/>
                  </a:lnTo>
                  <a:close/>
                </a:path>
                <a:path w="3250565" h="1358900">
                  <a:moveTo>
                    <a:pt x="3197876" y="63500"/>
                  </a:moveTo>
                  <a:lnTo>
                    <a:pt x="3190836" y="63500"/>
                  </a:lnTo>
                  <a:lnTo>
                    <a:pt x="3191792" y="76200"/>
                  </a:lnTo>
                  <a:lnTo>
                    <a:pt x="3195943" y="76200"/>
                  </a:lnTo>
                  <a:lnTo>
                    <a:pt x="3197876" y="63500"/>
                  </a:lnTo>
                  <a:close/>
                </a:path>
                <a:path w="3250565" h="1358900">
                  <a:moveTo>
                    <a:pt x="3205907" y="63500"/>
                  </a:moveTo>
                  <a:lnTo>
                    <a:pt x="3199538" y="76200"/>
                  </a:lnTo>
                  <a:lnTo>
                    <a:pt x="3204412" y="76200"/>
                  </a:lnTo>
                  <a:lnTo>
                    <a:pt x="3205907" y="63500"/>
                  </a:lnTo>
                  <a:close/>
                </a:path>
                <a:path w="3250565" h="1358900">
                  <a:moveTo>
                    <a:pt x="3115119" y="50800"/>
                  </a:moveTo>
                  <a:lnTo>
                    <a:pt x="3103838" y="50800"/>
                  </a:lnTo>
                  <a:lnTo>
                    <a:pt x="3107652" y="63500"/>
                  </a:lnTo>
                  <a:lnTo>
                    <a:pt x="3113158" y="63500"/>
                  </a:lnTo>
                  <a:lnTo>
                    <a:pt x="3115119" y="50800"/>
                  </a:lnTo>
                  <a:close/>
                </a:path>
                <a:path w="3250565" h="1358900">
                  <a:moveTo>
                    <a:pt x="3144652" y="38100"/>
                  </a:moveTo>
                  <a:lnTo>
                    <a:pt x="3137490" y="38100"/>
                  </a:lnTo>
                  <a:lnTo>
                    <a:pt x="3132778" y="50800"/>
                  </a:lnTo>
                  <a:lnTo>
                    <a:pt x="3118942" y="50800"/>
                  </a:lnTo>
                  <a:lnTo>
                    <a:pt x="3118841" y="63500"/>
                  </a:lnTo>
                  <a:lnTo>
                    <a:pt x="3150198" y="63500"/>
                  </a:lnTo>
                  <a:lnTo>
                    <a:pt x="3152106" y="50800"/>
                  </a:lnTo>
                  <a:lnTo>
                    <a:pt x="3152431" y="46477"/>
                  </a:lnTo>
                  <a:lnTo>
                    <a:pt x="3144652" y="38100"/>
                  </a:lnTo>
                  <a:close/>
                </a:path>
                <a:path w="3250565" h="1358900">
                  <a:moveTo>
                    <a:pt x="3225614" y="50800"/>
                  </a:moveTo>
                  <a:lnTo>
                    <a:pt x="3222156" y="50800"/>
                  </a:lnTo>
                  <a:lnTo>
                    <a:pt x="3216273" y="63500"/>
                  </a:lnTo>
                  <a:lnTo>
                    <a:pt x="3224403" y="63500"/>
                  </a:lnTo>
                  <a:lnTo>
                    <a:pt x="3225614" y="50800"/>
                  </a:lnTo>
                  <a:close/>
                </a:path>
                <a:path w="3250565" h="1358900">
                  <a:moveTo>
                    <a:pt x="3248386" y="50800"/>
                  </a:moveTo>
                  <a:lnTo>
                    <a:pt x="3230859" y="50800"/>
                  </a:lnTo>
                  <a:lnTo>
                    <a:pt x="3230495" y="63500"/>
                  </a:lnTo>
                  <a:lnTo>
                    <a:pt x="3239559" y="63500"/>
                  </a:lnTo>
                  <a:lnTo>
                    <a:pt x="3248386" y="50800"/>
                  </a:lnTo>
                  <a:close/>
                </a:path>
                <a:path w="3250565" h="1358900">
                  <a:moveTo>
                    <a:pt x="3164454" y="25400"/>
                  </a:moveTo>
                  <a:lnTo>
                    <a:pt x="3160221" y="25400"/>
                  </a:lnTo>
                  <a:lnTo>
                    <a:pt x="3154258" y="38100"/>
                  </a:lnTo>
                  <a:lnTo>
                    <a:pt x="3164128" y="38100"/>
                  </a:lnTo>
                  <a:lnTo>
                    <a:pt x="3164454" y="25400"/>
                  </a:lnTo>
                  <a:close/>
                </a:path>
                <a:path w="3250565" h="1358900">
                  <a:moveTo>
                    <a:pt x="3180861" y="25400"/>
                  </a:moveTo>
                  <a:lnTo>
                    <a:pt x="3173243" y="25400"/>
                  </a:lnTo>
                  <a:lnTo>
                    <a:pt x="3167137" y="38100"/>
                  </a:lnTo>
                  <a:lnTo>
                    <a:pt x="3184326" y="38100"/>
                  </a:lnTo>
                  <a:lnTo>
                    <a:pt x="3180861" y="25400"/>
                  </a:lnTo>
                  <a:close/>
                </a:path>
                <a:path w="3250565" h="1358900">
                  <a:moveTo>
                    <a:pt x="3242848" y="25400"/>
                  </a:moveTo>
                  <a:lnTo>
                    <a:pt x="3182463" y="25400"/>
                  </a:lnTo>
                  <a:lnTo>
                    <a:pt x="3184326" y="38100"/>
                  </a:lnTo>
                  <a:lnTo>
                    <a:pt x="3233812" y="38100"/>
                  </a:lnTo>
                  <a:lnTo>
                    <a:pt x="3242848" y="25400"/>
                  </a:lnTo>
                  <a:close/>
                </a:path>
                <a:path w="3250565" h="1358900">
                  <a:moveTo>
                    <a:pt x="3243841" y="34956"/>
                  </a:moveTo>
                  <a:lnTo>
                    <a:pt x="3241629" y="38100"/>
                  </a:lnTo>
                  <a:lnTo>
                    <a:pt x="3244167" y="38100"/>
                  </a:lnTo>
                  <a:lnTo>
                    <a:pt x="3243841" y="34956"/>
                  </a:lnTo>
                  <a:close/>
                </a:path>
                <a:path w="3250565" h="1358900">
                  <a:moveTo>
                    <a:pt x="3250565" y="25400"/>
                  </a:moveTo>
                  <a:lnTo>
                    <a:pt x="3242848" y="25400"/>
                  </a:lnTo>
                  <a:lnTo>
                    <a:pt x="3243841" y="34956"/>
                  </a:lnTo>
                  <a:lnTo>
                    <a:pt x="3250565" y="25400"/>
                  </a:lnTo>
                  <a:close/>
                </a:path>
                <a:path w="3250565" h="1358900">
                  <a:moveTo>
                    <a:pt x="3208493" y="12700"/>
                  </a:moveTo>
                  <a:lnTo>
                    <a:pt x="3201383" y="12700"/>
                  </a:lnTo>
                  <a:lnTo>
                    <a:pt x="3198171" y="25400"/>
                  </a:lnTo>
                  <a:lnTo>
                    <a:pt x="3208577" y="25400"/>
                  </a:lnTo>
                  <a:lnTo>
                    <a:pt x="3208493" y="12700"/>
                  </a:lnTo>
                  <a:close/>
                </a:path>
                <a:path w="3250565" h="1358900">
                  <a:moveTo>
                    <a:pt x="3247288" y="12700"/>
                  </a:moveTo>
                  <a:lnTo>
                    <a:pt x="3210726" y="12700"/>
                  </a:lnTo>
                  <a:lnTo>
                    <a:pt x="3209631" y="25400"/>
                  </a:lnTo>
                  <a:lnTo>
                    <a:pt x="3244471" y="25400"/>
                  </a:lnTo>
                  <a:lnTo>
                    <a:pt x="3247288" y="12700"/>
                  </a:lnTo>
                  <a:close/>
                </a:path>
                <a:path w="3250565" h="1358900">
                  <a:moveTo>
                    <a:pt x="3239330" y="0"/>
                  </a:moveTo>
                  <a:lnTo>
                    <a:pt x="3237749" y="0"/>
                  </a:lnTo>
                  <a:lnTo>
                    <a:pt x="3241141" y="12700"/>
                  </a:lnTo>
                  <a:lnTo>
                    <a:pt x="323933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29831" y="5824477"/>
              <a:ext cx="261416" cy="2667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0386" y="6771978"/>
              <a:ext cx="4477198" cy="132480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451954" y="7298745"/>
              <a:ext cx="4252595" cy="1739900"/>
            </a:xfrm>
            <a:custGeom>
              <a:avLst/>
              <a:gdLst/>
              <a:ahLst/>
              <a:cxnLst/>
              <a:rect l="l" t="t" r="r" b="b"/>
              <a:pathLst>
                <a:path w="4252595" h="1739900">
                  <a:moveTo>
                    <a:pt x="4193367" y="1727200"/>
                  </a:moveTo>
                  <a:lnTo>
                    <a:pt x="4188730" y="1727200"/>
                  </a:lnTo>
                  <a:lnTo>
                    <a:pt x="4188951" y="1739900"/>
                  </a:lnTo>
                  <a:lnTo>
                    <a:pt x="4193367" y="1727200"/>
                  </a:lnTo>
                  <a:close/>
                </a:path>
                <a:path w="4252595" h="1739900">
                  <a:moveTo>
                    <a:pt x="4196623" y="1727200"/>
                  </a:moveTo>
                  <a:lnTo>
                    <a:pt x="4199576" y="1739900"/>
                  </a:lnTo>
                  <a:lnTo>
                    <a:pt x="4204110" y="1739900"/>
                  </a:lnTo>
                  <a:lnTo>
                    <a:pt x="4196623" y="1727200"/>
                  </a:lnTo>
                  <a:close/>
                </a:path>
                <a:path w="4252595" h="1739900">
                  <a:moveTo>
                    <a:pt x="4211157" y="1727200"/>
                  </a:moveTo>
                  <a:lnTo>
                    <a:pt x="4207159" y="1727200"/>
                  </a:lnTo>
                  <a:lnTo>
                    <a:pt x="4206215" y="1739900"/>
                  </a:lnTo>
                  <a:lnTo>
                    <a:pt x="4213241" y="1739900"/>
                  </a:lnTo>
                  <a:lnTo>
                    <a:pt x="4211157" y="1727200"/>
                  </a:lnTo>
                  <a:close/>
                </a:path>
                <a:path w="4252595" h="1739900">
                  <a:moveTo>
                    <a:pt x="4228486" y="1727200"/>
                  </a:moveTo>
                  <a:lnTo>
                    <a:pt x="4214593" y="1727200"/>
                  </a:lnTo>
                  <a:lnTo>
                    <a:pt x="4217196" y="1739900"/>
                  </a:lnTo>
                  <a:lnTo>
                    <a:pt x="4233100" y="1739900"/>
                  </a:lnTo>
                  <a:lnTo>
                    <a:pt x="4228486" y="1727200"/>
                  </a:lnTo>
                  <a:close/>
                </a:path>
                <a:path w="4252595" h="1739900">
                  <a:moveTo>
                    <a:pt x="4176006" y="1714500"/>
                  </a:moveTo>
                  <a:lnTo>
                    <a:pt x="4149391" y="1714500"/>
                  </a:lnTo>
                  <a:lnTo>
                    <a:pt x="4159471" y="1727200"/>
                  </a:lnTo>
                  <a:lnTo>
                    <a:pt x="4169455" y="1727200"/>
                  </a:lnTo>
                  <a:lnTo>
                    <a:pt x="4176006" y="1714500"/>
                  </a:lnTo>
                  <a:close/>
                </a:path>
                <a:path w="4252595" h="1739900">
                  <a:moveTo>
                    <a:pt x="4180802" y="1714500"/>
                  </a:moveTo>
                  <a:lnTo>
                    <a:pt x="4176006" y="1714500"/>
                  </a:lnTo>
                  <a:lnTo>
                    <a:pt x="4178708" y="1727200"/>
                  </a:lnTo>
                  <a:lnTo>
                    <a:pt x="4186980" y="1727200"/>
                  </a:lnTo>
                  <a:lnTo>
                    <a:pt x="4180802" y="1714500"/>
                  </a:lnTo>
                  <a:close/>
                </a:path>
                <a:path w="4252595" h="1739900">
                  <a:moveTo>
                    <a:pt x="4191363" y="1714500"/>
                  </a:moveTo>
                  <a:lnTo>
                    <a:pt x="4189650" y="1714500"/>
                  </a:lnTo>
                  <a:lnTo>
                    <a:pt x="4186980" y="1727200"/>
                  </a:lnTo>
                  <a:lnTo>
                    <a:pt x="4188645" y="1727200"/>
                  </a:lnTo>
                  <a:lnTo>
                    <a:pt x="4191363" y="1714500"/>
                  </a:lnTo>
                  <a:close/>
                </a:path>
                <a:path w="4252595" h="1739900">
                  <a:moveTo>
                    <a:pt x="4224612" y="1714500"/>
                  </a:moveTo>
                  <a:lnTo>
                    <a:pt x="4191363" y="1714500"/>
                  </a:lnTo>
                  <a:lnTo>
                    <a:pt x="4199872" y="1727200"/>
                  </a:lnTo>
                  <a:lnTo>
                    <a:pt x="4230560" y="1727200"/>
                  </a:lnTo>
                  <a:lnTo>
                    <a:pt x="4224612" y="1714500"/>
                  </a:lnTo>
                  <a:close/>
                </a:path>
                <a:path w="4252595" h="1739900">
                  <a:moveTo>
                    <a:pt x="4239123" y="1714500"/>
                  </a:moveTo>
                  <a:lnTo>
                    <a:pt x="4224612" y="1714500"/>
                  </a:lnTo>
                  <a:lnTo>
                    <a:pt x="4233209" y="1727200"/>
                  </a:lnTo>
                  <a:lnTo>
                    <a:pt x="4242019" y="1727200"/>
                  </a:lnTo>
                  <a:lnTo>
                    <a:pt x="4239123" y="1714500"/>
                  </a:lnTo>
                  <a:close/>
                </a:path>
                <a:path w="4252595" h="1739900">
                  <a:moveTo>
                    <a:pt x="4123547" y="1701800"/>
                  </a:moveTo>
                  <a:lnTo>
                    <a:pt x="4125652" y="1714500"/>
                  </a:lnTo>
                  <a:lnTo>
                    <a:pt x="4130762" y="1714500"/>
                  </a:lnTo>
                  <a:lnTo>
                    <a:pt x="4123547" y="1701800"/>
                  </a:lnTo>
                  <a:close/>
                </a:path>
                <a:path w="4252595" h="1739900">
                  <a:moveTo>
                    <a:pt x="4151065" y="1651000"/>
                  </a:moveTo>
                  <a:lnTo>
                    <a:pt x="4140719" y="1663700"/>
                  </a:lnTo>
                  <a:lnTo>
                    <a:pt x="4064007" y="1663700"/>
                  </a:lnTo>
                  <a:lnTo>
                    <a:pt x="4074480" y="1676400"/>
                  </a:lnTo>
                  <a:lnTo>
                    <a:pt x="4146839" y="1676400"/>
                  </a:lnTo>
                  <a:lnTo>
                    <a:pt x="4142447" y="1689100"/>
                  </a:lnTo>
                  <a:lnTo>
                    <a:pt x="4146429" y="1689100"/>
                  </a:lnTo>
                  <a:lnTo>
                    <a:pt x="4140481" y="1701800"/>
                  </a:lnTo>
                  <a:lnTo>
                    <a:pt x="4136014" y="1701800"/>
                  </a:lnTo>
                  <a:lnTo>
                    <a:pt x="4137234" y="1714500"/>
                  </a:lnTo>
                  <a:lnTo>
                    <a:pt x="4144489" y="1714500"/>
                  </a:lnTo>
                  <a:lnTo>
                    <a:pt x="4146363" y="1701800"/>
                  </a:lnTo>
                  <a:lnTo>
                    <a:pt x="4151961" y="1689100"/>
                  </a:lnTo>
                  <a:lnTo>
                    <a:pt x="4155731" y="1676400"/>
                  </a:lnTo>
                  <a:lnTo>
                    <a:pt x="4152122" y="1663700"/>
                  </a:lnTo>
                  <a:lnTo>
                    <a:pt x="4151065" y="1651000"/>
                  </a:lnTo>
                  <a:close/>
                </a:path>
                <a:path w="4252595" h="1739900">
                  <a:moveTo>
                    <a:pt x="4248016" y="1701800"/>
                  </a:moveTo>
                  <a:lnTo>
                    <a:pt x="4148290" y="1701800"/>
                  </a:lnTo>
                  <a:lnTo>
                    <a:pt x="4150862" y="1714500"/>
                  </a:lnTo>
                  <a:lnTo>
                    <a:pt x="4252019" y="1714500"/>
                  </a:lnTo>
                  <a:lnTo>
                    <a:pt x="4248016" y="1701800"/>
                  </a:lnTo>
                  <a:close/>
                </a:path>
                <a:path w="4252595" h="1739900">
                  <a:moveTo>
                    <a:pt x="4093024" y="1689100"/>
                  </a:moveTo>
                  <a:lnTo>
                    <a:pt x="4090208" y="1689100"/>
                  </a:lnTo>
                  <a:lnTo>
                    <a:pt x="4095213" y="1701800"/>
                  </a:lnTo>
                  <a:lnTo>
                    <a:pt x="4096109" y="1701800"/>
                  </a:lnTo>
                  <a:lnTo>
                    <a:pt x="4094172" y="1689823"/>
                  </a:lnTo>
                  <a:lnTo>
                    <a:pt x="4093024" y="1689100"/>
                  </a:lnTo>
                  <a:close/>
                </a:path>
                <a:path w="4252595" h="1739900">
                  <a:moveTo>
                    <a:pt x="4125013" y="1689100"/>
                  </a:moveTo>
                  <a:lnTo>
                    <a:pt x="4094055" y="1689100"/>
                  </a:lnTo>
                  <a:lnTo>
                    <a:pt x="4094172" y="1689823"/>
                  </a:lnTo>
                  <a:lnTo>
                    <a:pt x="4113180" y="1701800"/>
                  </a:lnTo>
                  <a:lnTo>
                    <a:pt x="4129821" y="1701800"/>
                  </a:lnTo>
                  <a:lnTo>
                    <a:pt x="4125013" y="1689100"/>
                  </a:lnTo>
                  <a:close/>
                </a:path>
                <a:path w="4252595" h="1739900">
                  <a:moveTo>
                    <a:pt x="4146429" y="1689100"/>
                  </a:moveTo>
                  <a:lnTo>
                    <a:pt x="4129941" y="1689100"/>
                  </a:lnTo>
                  <a:lnTo>
                    <a:pt x="4131504" y="1701800"/>
                  </a:lnTo>
                  <a:lnTo>
                    <a:pt x="4140481" y="1701800"/>
                  </a:lnTo>
                  <a:lnTo>
                    <a:pt x="4146429" y="1689100"/>
                  </a:lnTo>
                  <a:close/>
                </a:path>
                <a:path w="4252595" h="1739900">
                  <a:moveTo>
                    <a:pt x="4187189" y="1676400"/>
                  </a:moveTo>
                  <a:lnTo>
                    <a:pt x="4155731" y="1676400"/>
                  </a:lnTo>
                  <a:lnTo>
                    <a:pt x="4151961" y="1689100"/>
                  </a:lnTo>
                  <a:lnTo>
                    <a:pt x="4146363" y="1701800"/>
                  </a:lnTo>
                  <a:lnTo>
                    <a:pt x="4228319" y="1701800"/>
                  </a:lnTo>
                  <a:lnTo>
                    <a:pt x="4224444" y="1689100"/>
                  </a:lnTo>
                  <a:lnTo>
                    <a:pt x="4188351" y="1689100"/>
                  </a:lnTo>
                  <a:lnTo>
                    <a:pt x="4187189" y="1676400"/>
                  </a:lnTo>
                  <a:close/>
                </a:path>
                <a:path w="4252595" h="1739900">
                  <a:moveTo>
                    <a:pt x="4074571" y="1686226"/>
                  </a:moveTo>
                  <a:lnTo>
                    <a:pt x="4073057" y="1689100"/>
                  </a:lnTo>
                  <a:lnTo>
                    <a:pt x="4076747" y="1689100"/>
                  </a:lnTo>
                  <a:lnTo>
                    <a:pt x="4074571" y="1686226"/>
                  </a:lnTo>
                  <a:close/>
                </a:path>
                <a:path w="4252595" h="1739900">
                  <a:moveTo>
                    <a:pt x="4089130" y="1676400"/>
                  </a:moveTo>
                  <a:lnTo>
                    <a:pt x="4079750" y="1676400"/>
                  </a:lnTo>
                  <a:lnTo>
                    <a:pt x="4079959" y="1689100"/>
                  </a:lnTo>
                  <a:lnTo>
                    <a:pt x="4083112" y="1689100"/>
                  </a:lnTo>
                  <a:lnTo>
                    <a:pt x="4089130" y="1676400"/>
                  </a:lnTo>
                  <a:close/>
                </a:path>
                <a:path w="4252595" h="1739900">
                  <a:moveTo>
                    <a:pt x="4146839" y="1676400"/>
                  </a:moveTo>
                  <a:lnTo>
                    <a:pt x="4097705" y="1676400"/>
                  </a:lnTo>
                  <a:lnTo>
                    <a:pt x="4106103" y="1689100"/>
                  </a:lnTo>
                  <a:lnTo>
                    <a:pt x="4142447" y="1689100"/>
                  </a:lnTo>
                  <a:lnTo>
                    <a:pt x="4146839" y="1676400"/>
                  </a:lnTo>
                  <a:close/>
                </a:path>
                <a:path w="4252595" h="1739900">
                  <a:moveTo>
                    <a:pt x="4197622" y="1676400"/>
                  </a:moveTo>
                  <a:lnTo>
                    <a:pt x="4190152" y="1676400"/>
                  </a:lnTo>
                  <a:lnTo>
                    <a:pt x="4188351" y="1689100"/>
                  </a:lnTo>
                  <a:lnTo>
                    <a:pt x="4202309" y="1689100"/>
                  </a:lnTo>
                  <a:lnTo>
                    <a:pt x="4197622" y="1676400"/>
                  </a:lnTo>
                  <a:close/>
                </a:path>
                <a:path w="4252595" h="1739900">
                  <a:moveTo>
                    <a:pt x="4212864" y="1676400"/>
                  </a:moveTo>
                  <a:lnTo>
                    <a:pt x="4204309" y="1676400"/>
                  </a:lnTo>
                  <a:lnTo>
                    <a:pt x="4210215" y="1689100"/>
                  </a:lnTo>
                  <a:lnTo>
                    <a:pt x="4212864" y="1676400"/>
                  </a:lnTo>
                  <a:close/>
                </a:path>
                <a:path w="4252595" h="1739900">
                  <a:moveTo>
                    <a:pt x="4079750" y="1676400"/>
                  </a:moveTo>
                  <a:lnTo>
                    <a:pt x="4067130" y="1676400"/>
                  </a:lnTo>
                  <a:lnTo>
                    <a:pt x="4074571" y="1686226"/>
                  </a:lnTo>
                  <a:lnTo>
                    <a:pt x="4079750" y="1676400"/>
                  </a:lnTo>
                  <a:close/>
                </a:path>
                <a:path w="4252595" h="1739900">
                  <a:moveTo>
                    <a:pt x="4177082" y="1663700"/>
                  </a:moveTo>
                  <a:lnTo>
                    <a:pt x="4158981" y="1663700"/>
                  </a:lnTo>
                  <a:lnTo>
                    <a:pt x="4158512" y="1676400"/>
                  </a:lnTo>
                  <a:lnTo>
                    <a:pt x="4174237" y="1676400"/>
                  </a:lnTo>
                  <a:lnTo>
                    <a:pt x="4177082" y="1663700"/>
                  </a:lnTo>
                  <a:close/>
                </a:path>
                <a:path w="4252595" h="1739900">
                  <a:moveTo>
                    <a:pt x="4022392" y="1651000"/>
                  </a:moveTo>
                  <a:lnTo>
                    <a:pt x="4012147" y="1651000"/>
                  </a:lnTo>
                  <a:lnTo>
                    <a:pt x="4016559" y="1663700"/>
                  </a:lnTo>
                  <a:lnTo>
                    <a:pt x="4022392" y="1651000"/>
                  </a:lnTo>
                  <a:close/>
                </a:path>
                <a:path w="4252595" h="1739900">
                  <a:moveTo>
                    <a:pt x="4131892" y="1651000"/>
                  </a:moveTo>
                  <a:lnTo>
                    <a:pt x="4044673" y="1651000"/>
                  </a:lnTo>
                  <a:lnTo>
                    <a:pt x="4059455" y="1663700"/>
                  </a:lnTo>
                  <a:lnTo>
                    <a:pt x="4136290" y="1663700"/>
                  </a:lnTo>
                  <a:lnTo>
                    <a:pt x="4131892" y="1651000"/>
                  </a:lnTo>
                  <a:close/>
                </a:path>
                <a:path w="4252595" h="1739900">
                  <a:moveTo>
                    <a:pt x="3976896" y="1638300"/>
                  </a:moveTo>
                  <a:lnTo>
                    <a:pt x="3963387" y="1638300"/>
                  </a:lnTo>
                  <a:lnTo>
                    <a:pt x="3969751" y="1651000"/>
                  </a:lnTo>
                  <a:lnTo>
                    <a:pt x="3976896" y="1638300"/>
                  </a:lnTo>
                  <a:close/>
                </a:path>
                <a:path w="4252595" h="1739900">
                  <a:moveTo>
                    <a:pt x="4071469" y="1638300"/>
                  </a:moveTo>
                  <a:lnTo>
                    <a:pt x="4002294" y="1638300"/>
                  </a:lnTo>
                  <a:lnTo>
                    <a:pt x="3990586" y="1651000"/>
                  </a:lnTo>
                  <a:lnTo>
                    <a:pt x="4079928" y="1651000"/>
                  </a:lnTo>
                  <a:lnTo>
                    <a:pt x="4071469" y="1638300"/>
                  </a:lnTo>
                  <a:close/>
                </a:path>
                <a:path w="4252595" h="1739900">
                  <a:moveTo>
                    <a:pt x="4089951" y="1649269"/>
                  </a:moveTo>
                  <a:lnTo>
                    <a:pt x="4089877" y="1651000"/>
                  </a:lnTo>
                  <a:lnTo>
                    <a:pt x="4091212" y="1651000"/>
                  </a:lnTo>
                  <a:lnTo>
                    <a:pt x="4089951" y="1649269"/>
                  </a:lnTo>
                  <a:close/>
                </a:path>
                <a:path w="4252595" h="1739900">
                  <a:moveTo>
                    <a:pt x="4108574" y="1638300"/>
                  </a:moveTo>
                  <a:lnTo>
                    <a:pt x="4111164" y="1651000"/>
                  </a:lnTo>
                  <a:lnTo>
                    <a:pt x="4119510" y="1651000"/>
                  </a:lnTo>
                  <a:lnTo>
                    <a:pt x="4108574" y="1638300"/>
                  </a:lnTo>
                  <a:close/>
                </a:path>
                <a:path w="4252595" h="1739900">
                  <a:moveTo>
                    <a:pt x="4090421" y="1638300"/>
                  </a:moveTo>
                  <a:lnTo>
                    <a:pt x="4081961" y="1638300"/>
                  </a:lnTo>
                  <a:lnTo>
                    <a:pt x="4089951" y="1649269"/>
                  </a:lnTo>
                  <a:lnTo>
                    <a:pt x="4090421" y="1638300"/>
                  </a:lnTo>
                  <a:close/>
                </a:path>
                <a:path w="4252595" h="1739900">
                  <a:moveTo>
                    <a:pt x="3949158" y="1625600"/>
                  </a:moveTo>
                  <a:lnTo>
                    <a:pt x="3943745" y="1625600"/>
                  </a:lnTo>
                  <a:lnTo>
                    <a:pt x="3940694" y="1638300"/>
                  </a:lnTo>
                  <a:lnTo>
                    <a:pt x="3949168" y="1626237"/>
                  </a:lnTo>
                  <a:lnTo>
                    <a:pt x="3949158" y="1625600"/>
                  </a:lnTo>
                  <a:close/>
                </a:path>
                <a:path w="4252595" h="1739900">
                  <a:moveTo>
                    <a:pt x="3967158" y="1625600"/>
                  </a:moveTo>
                  <a:lnTo>
                    <a:pt x="3949616" y="1625600"/>
                  </a:lnTo>
                  <a:lnTo>
                    <a:pt x="3949168" y="1626237"/>
                  </a:lnTo>
                  <a:lnTo>
                    <a:pt x="3949351" y="1638300"/>
                  </a:lnTo>
                  <a:lnTo>
                    <a:pt x="3960222" y="1638300"/>
                  </a:lnTo>
                  <a:lnTo>
                    <a:pt x="3967158" y="1625600"/>
                  </a:lnTo>
                  <a:close/>
                </a:path>
                <a:path w="4252595" h="1739900">
                  <a:moveTo>
                    <a:pt x="4021268" y="1625600"/>
                  </a:moveTo>
                  <a:lnTo>
                    <a:pt x="3967158" y="1625600"/>
                  </a:lnTo>
                  <a:lnTo>
                    <a:pt x="3965367" y="1638300"/>
                  </a:lnTo>
                  <a:lnTo>
                    <a:pt x="4021697" y="1638300"/>
                  </a:lnTo>
                  <a:lnTo>
                    <a:pt x="4021268" y="1625600"/>
                  </a:lnTo>
                  <a:close/>
                </a:path>
                <a:path w="4252595" h="1739900">
                  <a:moveTo>
                    <a:pt x="4067214" y="1625600"/>
                  </a:moveTo>
                  <a:lnTo>
                    <a:pt x="4021268" y="1625600"/>
                  </a:lnTo>
                  <a:lnTo>
                    <a:pt x="4021697" y="1638300"/>
                  </a:lnTo>
                  <a:lnTo>
                    <a:pt x="4071259" y="1638300"/>
                  </a:lnTo>
                  <a:lnTo>
                    <a:pt x="4067214" y="1625600"/>
                  </a:lnTo>
                  <a:close/>
                </a:path>
                <a:path w="4252595" h="1739900">
                  <a:moveTo>
                    <a:pt x="3949616" y="1625600"/>
                  </a:moveTo>
                  <a:lnTo>
                    <a:pt x="3949158" y="1625600"/>
                  </a:lnTo>
                  <a:lnTo>
                    <a:pt x="3949168" y="1626237"/>
                  </a:lnTo>
                  <a:lnTo>
                    <a:pt x="3949616" y="1625600"/>
                  </a:lnTo>
                  <a:close/>
                </a:path>
                <a:path w="4252595" h="1739900">
                  <a:moveTo>
                    <a:pt x="3911114" y="1600200"/>
                  </a:moveTo>
                  <a:lnTo>
                    <a:pt x="3900496" y="1600200"/>
                  </a:lnTo>
                  <a:lnTo>
                    <a:pt x="3897732" y="1612900"/>
                  </a:lnTo>
                  <a:lnTo>
                    <a:pt x="3905940" y="1625600"/>
                  </a:lnTo>
                  <a:lnTo>
                    <a:pt x="3912300" y="1625600"/>
                  </a:lnTo>
                  <a:lnTo>
                    <a:pt x="3914933" y="1612900"/>
                  </a:lnTo>
                  <a:lnTo>
                    <a:pt x="3907281" y="1612900"/>
                  </a:lnTo>
                  <a:lnTo>
                    <a:pt x="3911114" y="1600200"/>
                  </a:lnTo>
                  <a:close/>
                </a:path>
                <a:path w="4252595" h="1739900">
                  <a:moveTo>
                    <a:pt x="4039790" y="1612900"/>
                  </a:moveTo>
                  <a:lnTo>
                    <a:pt x="3936359" y="1612900"/>
                  </a:lnTo>
                  <a:lnTo>
                    <a:pt x="3933685" y="1625600"/>
                  </a:lnTo>
                  <a:lnTo>
                    <a:pt x="4043235" y="1625600"/>
                  </a:lnTo>
                  <a:lnTo>
                    <a:pt x="4039790" y="1612900"/>
                  </a:lnTo>
                  <a:close/>
                </a:path>
                <a:path w="4252595" h="1739900">
                  <a:moveTo>
                    <a:pt x="3895485" y="1587500"/>
                  </a:moveTo>
                  <a:lnTo>
                    <a:pt x="3868663" y="1587500"/>
                  </a:lnTo>
                  <a:lnTo>
                    <a:pt x="3892444" y="1600200"/>
                  </a:lnTo>
                  <a:lnTo>
                    <a:pt x="3885157" y="1612900"/>
                  </a:lnTo>
                  <a:lnTo>
                    <a:pt x="3892072" y="1612900"/>
                  </a:lnTo>
                  <a:lnTo>
                    <a:pt x="3900496" y="1600200"/>
                  </a:lnTo>
                  <a:lnTo>
                    <a:pt x="3894325" y="1600200"/>
                  </a:lnTo>
                  <a:lnTo>
                    <a:pt x="3895485" y="1587500"/>
                  </a:lnTo>
                  <a:close/>
                </a:path>
                <a:path w="4252595" h="1739900">
                  <a:moveTo>
                    <a:pt x="3941370" y="1600200"/>
                  </a:moveTo>
                  <a:lnTo>
                    <a:pt x="3911114" y="1600200"/>
                  </a:lnTo>
                  <a:lnTo>
                    <a:pt x="3914674" y="1612900"/>
                  </a:lnTo>
                  <a:lnTo>
                    <a:pt x="3955950" y="1612900"/>
                  </a:lnTo>
                  <a:lnTo>
                    <a:pt x="3941370" y="1600200"/>
                  </a:lnTo>
                  <a:close/>
                </a:path>
                <a:path w="4252595" h="1739900">
                  <a:moveTo>
                    <a:pt x="3967353" y="1587500"/>
                  </a:moveTo>
                  <a:lnTo>
                    <a:pt x="3957186" y="1587500"/>
                  </a:lnTo>
                  <a:lnTo>
                    <a:pt x="3954691" y="1600200"/>
                  </a:lnTo>
                  <a:lnTo>
                    <a:pt x="3955950" y="1612900"/>
                  </a:lnTo>
                  <a:lnTo>
                    <a:pt x="4003239" y="1612900"/>
                  </a:lnTo>
                  <a:lnTo>
                    <a:pt x="3995701" y="1600200"/>
                  </a:lnTo>
                  <a:lnTo>
                    <a:pt x="3968798" y="1600200"/>
                  </a:lnTo>
                  <a:lnTo>
                    <a:pt x="3973546" y="1591114"/>
                  </a:lnTo>
                  <a:lnTo>
                    <a:pt x="3967353" y="1587500"/>
                  </a:lnTo>
                  <a:close/>
                </a:path>
                <a:path w="4252595" h="1739900">
                  <a:moveTo>
                    <a:pt x="4028290" y="1600200"/>
                  </a:moveTo>
                  <a:lnTo>
                    <a:pt x="4025266" y="1600200"/>
                  </a:lnTo>
                  <a:lnTo>
                    <a:pt x="4025812" y="1612900"/>
                  </a:lnTo>
                  <a:lnTo>
                    <a:pt x="4030075" y="1612900"/>
                  </a:lnTo>
                  <a:lnTo>
                    <a:pt x="4028290" y="1600200"/>
                  </a:lnTo>
                  <a:close/>
                </a:path>
                <a:path w="4252595" h="1739900">
                  <a:moveTo>
                    <a:pt x="3862863" y="1587500"/>
                  </a:moveTo>
                  <a:lnTo>
                    <a:pt x="3847322" y="1587500"/>
                  </a:lnTo>
                  <a:lnTo>
                    <a:pt x="3848665" y="1600200"/>
                  </a:lnTo>
                  <a:lnTo>
                    <a:pt x="3860908" y="1600200"/>
                  </a:lnTo>
                  <a:lnTo>
                    <a:pt x="3862863" y="1587500"/>
                  </a:lnTo>
                  <a:close/>
                </a:path>
                <a:path w="4252595" h="1739900">
                  <a:moveTo>
                    <a:pt x="3941189" y="1587500"/>
                  </a:moveTo>
                  <a:lnTo>
                    <a:pt x="3898150" y="1587500"/>
                  </a:lnTo>
                  <a:lnTo>
                    <a:pt x="3898496" y="1600200"/>
                  </a:lnTo>
                  <a:lnTo>
                    <a:pt x="3938646" y="1600200"/>
                  </a:lnTo>
                  <a:lnTo>
                    <a:pt x="3941189" y="1587500"/>
                  </a:lnTo>
                  <a:close/>
                </a:path>
                <a:path w="4252595" h="1739900">
                  <a:moveTo>
                    <a:pt x="3887045" y="1549400"/>
                  </a:moveTo>
                  <a:lnTo>
                    <a:pt x="3884995" y="1562100"/>
                  </a:lnTo>
                  <a:lnTo>
                    <a:pt x="3811188" y="1562100"/>
                  </a:lnTo>
                  <a:lnTo>
                    <a:pt x="3829148" y="1574800"/>
                  </a:lnTo>
                  <a:lnTo>
                    <a:pt x="3833249" y="1587500"/>
                  </a:lnTo>
                  <a:lnTo>
                    <a:pt x="3942411" y="1587500"/>
                  </a:lnTo>
                  <a:lnTo>
                    <a:pt x="3950055" y="1600200"/>
                  </a:lnTo>
                  <a:lnTo>
                    <a:pt x="3952715" y="1600200"/>
                  </a:lnTo>
                  <a:lnTo>
                    <a:pt x="3951055" y="1587500"/>
                  </a:lnTo>
                  <a:lnTo>
                    <a:pt x="3945741" y="1574800"/>
                  </a:lnTo>
                  <a:lnTo>
                    <a:pt x="3908632" y="1574800"/>
                  </a:lnTo>
                  <a:lnTo>
                    <a:pt x="3892643" y="1562100"/>
                  </a:lnTo>
                  <a:lnTo>
                    <a:pt x="3887045" y="1549400"/>
                  </a:lnTo>
                  <a:close/>
                </a:path>
                <a:path w="4252595" h="1739900">
                  <a:moveTo>
                    <a:pt x="3975529" y="1592272"/>
                  </a:moveTo>
                  <a:lnTo>
                    <a:pt x="3975685" y="1600200"/>
                  </a:lnTo>
                  <a:lnTo>
                    <a:pt x="3989111" y="1600200"/>
                  </a:lnTo>
                  <a:lnTo>
                    <a:pt x="3975529" y="1592272"/>
                  </a:lnTo>
                  <a:close/>
                </a:path>
                <a:path w="4252595" h="1739900">
                  <a:moveTo>
                    <a:pt x="3975436" y="1587500"/>
                  </a:moveTo>
                  <a:lnTo>
                    <a:pt x="3973546" y="1591114"/>
                  </a:lnTo>
                  <a:lnTo>
                    <a:pt x="3975529" y="1592272"/>
                  </a:lnTo>
                  <a:lnTo>
                    <a:pt x="3975436" y="1587500"/>
                  </a:lnTo>
                  <a:close/>
                </a:path>
                <a:path w="4252595" h="1739900">
                  <a:moveTo>
                    <a:pt x="3795144" y="1562100"/>
                  </a:moveTo>
                  <a:lnTo>
                    <a:pt x="3793313" y="1562100"/>
                  </a:lnTo>
                  <a:lnTo>
                    <a:pt x="3794091" y="1574800"/>
                  </a:lnTo>
                  <a:lnTo>
                    <a:pt x="3798876" y="1574800"/>
                  </a:lnTo>
                  <a:lnTo>
                    <a:pt x="3795144" y="1562100"/>
                  </a:lnTo>
                  <a:close/>
                </a:path>
                <a:path w="4252595" h="1739900">
                  <a:moveTo>
                    <a:pt x="3811188" y="1562100"/>
                  </a:moveTo>
                  <a:lnTo>
                    <a:pt x="3798551" y="1562100"/>
                  </a:lnTo>
                  <a:lnTo>
                    <a:pt x="3798876" y="1574800"/>
                  </a:lnTo>
                  <a:lnTo>
                    <a:pt x="3805239" y="1574800"/>
                  </a:lnTo>
                  <a:lnTo>
                    <a:pt x="3811188" y="1562100"/>
                  </a:lnTo>
                  <a:close/>
                </a:path>
                <a:path w="4252595" h="1739900">
                  <a:moveTo>
                    <a:pt x="3920780" y="1562100"/>
                  </a:moveTo>
                  <a:lnTo>
                    <a:pt x="3908632" y="1574800"/>
                  </a:lnTo>
                  <a:lnTo>
                    <a:pt x="3927485" y="1574800"/>
                  </a:lnTo>
                  <a:lnTo>
                    <a:pt x="3920780" y="1562100"/>
                  </a:lnTo>
                  <a:close/>
                </a:path>
                <a:path w="4252595" h="1739900">
                  <a:moveTo>
                    <a:pt x="3775987" y="1549400"/>
                  </a:moveTo>
                  <a:lnTo>
                    <a:pt x="3752239" y="1549400"/>
                  </a:lnTo>
                  <a:lnTo>
                    <a:pt x="3752955" y="1562100"/>
                  </a:lnTo>
                  <a:lnTo>
                    <a:pt x="3794213" y="1562100"/>
                  </a:lnTo>
                  <a:lnTo>
                    <a:pt x="3775987" y="1549400"/>
                  </a:lnTo>
                  <a:close/>
                </a:path>
                <a:path w="4252595" h="1739900">
                  <a:moveTo>
                    <a:pt x="3873083" y="1549400"/>
                  </a:moveTo>
                  <a:lnTo>
                    <a:pt x="3792180" y="1549400"/>
                  </a:lnTo>
                  <a:lnTo>
                    <a:pt x="3794213" y="1562100"/>
                  </a:lnTo>
                  <a:lnTo>
                    <a:pt x="3879649" y="1562100"/>
                  </a:lnTo>
                  <a:lnTo>
                    <a:pt x="3873083" y="1549400"/>
                  </a:lnTo>
                  <a:close/>
                </a:path>
                <a:path w="4252595" h="1739900">
                  <a:moveTo>
                    <a:pt x="3906873" y="1549400"/>
                  </a:moveTo>
                  <a:lnTo>
                    <a:pt x="3900999" y="1562100"/>
                  </a:lnTo>
                  <a:lnTo>
                    <a:pt x="3907030" y="1562100"/>
                  </a:lnTo>
                  <a:lnTo>
                    <a:pt x="3906873" y="1549400"/>
                  </a:lnTo>
                  <a:close/>
                </a:path>
                <a:path w="4252595" h="1739900">
                  <a:moveTo>
                    <a:pt x="3801452" y="1524000"/>
                  </a:moveTo>
                  <a:lnTo>
                    <a:pt x="3747998" y="1524000"/>
                  </a:lnTo>
                  <a:lnTo>
                    <a:pt x="3740147" y="1533070"/>
                  </a:lnTo>
                  <a:lnTo>
                    <a:pt x="3739524" y="1536700"/>
                  </a:lnTo>
                  <a:lnTo>
                    <a:pt x="3742050" y="1549400"/>
                  </a:lnTo>
                  <a:lnTo>
                    <a:pt x="3751660" y="1549400"/>
                  </a:lnTo>
                  <a:lnTo>
                    <a:pt x="3749627" y="1536700"/>
                  </a:lnTo>
                  <a:lnTo>
                    <a:pt x="3796351" y="1536700"/>
                  </a:lnTo>
                  <a:lnTo>
                    <a:pt x="3801452" y="1524000"/>
                  </a:lnTo>
                  <a:close/>
                </a:path>
                <a:path w="4252595" h="1739900">
                  <a:moveTo>
                    <a:pt x="3854067" y="1536700"/>
                  </a:moveTo>
                  <a:lnTo>
                    <a:pt x="3749627" y="1536700"/>
                  </a:lnTo>
                  <a:lnTo>
                    <a:pt x="3761376" y="1549400"/>
                  </a:lnTo>
                  <a:lnTo>
                    <a:pt x="3850822" y="1549400"/>
                  </a:lnTo>
                  <a:lnTo>
                    <a:pt x="3854067" y="1536700"/>
                  </a:lnTo>
                  <a:close/>
                </a:path>
                <a:path w="4252595" h="1739900">
                  <a:moveTo>
                    <a:pt x="3704052" y="1524000"/>
                  </a:moveTo>
                  <a:lnTo>
                    <a:pt x="3692115" y="1524000"/>
                  </a:lnTo>
                  <a:lnTo>
                    <a:pt x="3695131" y="1536700"/>
                  </a:lnTo>
                  <a:lnTo>
                    <a:pt x="3700031" y="1536700"/>
                  </a:lnTo>
                  <a:lnTo>
                    <a:pt x="3704052" y="1524000"/>
                  </a:lnTo>
                  <a:close/>
                </a:path>
                <a:path w="4252595" h="1739900">
                  <a:moveTo>
                    <a:pt x="3741705" y="1524000"/>
                  </a:moveTo>
                  <a:lnTo>
                    <a:pt x="3717953" y="1524000"/>
                  </a:lnTo>
                  <a:lnTo>
                    <a:pt x="3713382" y="1536700"/>
                  </a:lnTo>
                  <a:lnTo>
                    <a:pt x="3737006" y="1536700"/>
                  </a:lnTo>
                  <a:lnTo>
                    <a:pt x="3740147" y="1533070"/>
                  </a:lnTo>
                  <a:lnTo>
                    <a:pt x="3741705" y="1524000"/>
                  </a:lnTo>
                  <a:close/>
                </a:path>
                <a:path w="4252595" h="1739900">
                  <a:moveTo>
                    <a:pt x="3824768" y="1524000"/>
                  </a:moveTo>
                  <a:lnTo>
                    <a:pt x="3818878" y="1524000"/>
                  </a:lnTo>
                  <a:lnTo>
                    <a:pt x="3814501" y="1536700"/>
                  </a:lnTo>
                  <a:lnTo>
                    <a:pt x="3834299" y="1536700"/>
                  </a:lnTo>
                  <a:lnTo>
                    <a:pt x="3824768" y="1524000"/>
                  </a:lnTo>
                  <a:close/>
                </a:path>
                <a:path w="4252595" h="1739900">
                  <a:moveTo>
                    <a:pt x="3747998" y="1524000"/>
                  </a:moveTo>
                  <a:lnTo>
                    <a:pt x="3741705" y="1524000"/>
                  </a:lnTo>
                  <a:lnTo>
                    <a:pt x="3740147" y="1533070"/>
                  </a:lnTo>
                  <a:lnTo>
                    <a:pt x="3747998" y="1524000"/>
                  </a:lnTo>
                  <a:close/>
                </a:path>
                <a:path w="4252595" h="1739900">
                  <a:moveTo>
                    <a:pt x="3689809" y="1511300"/>
                  </a:moveTo>
                  <a:lnTo>
                    <a:pt x="3669935" y="1511300"/>
                  </a:lnTo>
                  <a:lnTo>
                    <a:pt x="3680115" y="1524000"/>
                  </a:lnTo>
                  <a:lnTo>
                    <a:pt x="3689809" y="1511300"/>
                  </a:lnTo>
                  <a:close/>
                </a:path>
                <a:path w="4252595" h="1739900">
                  <a:moveTo>
                    <a:pt x="3724260" y="1485900"/>
                  </a:moveTo>
                  <a:lnTo>
                    <a:pt x="3632275" y="1485900"/>
                  </a:lnTo>
                  <a:lnTo>
                    <a:pt x="3643793" y="1498600"/>
                  </a:lnTo>
                  <a:lnTo>
                    <a:pt x="3643038" y="1511300"/>
                  </a:lnTo>
                  <a:lnTo>
                    <a:pt x="3689809" y="1511300"/>
                  </a:lnTo>
                  <a:lnTo>
                    <a:pt x="3705182" y="1524000"/>
                  </a:lnTo>
                  <a:lnTo>
                    <a:pt x="3747830" y="1524000"/>
                  </a:lnTo>
                  <a:lnTo>
                    <a:pt x="3751636" y="1520425"/>
                  </a:lnTo>
                  <a:lnTo>
                    <a:pt x="3750323" y="1511300"/>
                  </a:lnTo>
                  <a:lnTo>
                    <a:pt x="3750776" y="1498600"/>
                  </a:lnTo>
                  <a:lnTo>
                    <a:pt x="3716586" y="1498600"/>
                  </a:lnTo>
                  <a:lnTo>
                    <a:pt x="3724260" y="1485900"/>
                  </a:lnTo>
                  <a:close/>
                </a:path>
                <a:path w="4252595" h="1739900">
                  <a:moveTo>
                    <a:pt x="3751636" y="1520425"/>
                  </a:moveTo>
                  <a:lnTo>
                    <a:pt x="3747830" y="1524000"/>
                  </a:lnTo>
                  <a:lnTo>
                    <a:pt x="3752151" y="1524000"/>
                  </a:lnTo>
                  <a:lnTo>
                    <a:pt x="3751636" y="1520425"/>
                  </a:lnTo>
                  <a:close/>
                </a:path>
                <a:path w="4252595" h="1739900">
                  <a:moveTo>
                    <a:pt x="3776087" y="1511300"/>
                  </a:moveTo>
                  <a:lnTo>
                    <a:pt x="3761354" y="1511300"/>
                  </a:lnTo>
                  <a:lnTo>
                    <a:pt x="3751636" y="1520425"/>
                  </a:lnTo>
                  <a:lnTo>
                    <a:pt x="3752151" y="1524000"/>
                  </a:lnTo>
                  <a:lnTo>
                    <a:pt x="3785840" y="1524000"/>
                  </a:lnTo>
                  <a:lnTo>
                    <a:pt x="3776087" y="1511300"/>
                  </a:lnTo>
                  <a:close/>
                </a:path>
                <a:path w="4252595" h="1739900">
                  <a:moveTo>
                    <a:pt x="3793630" y="1511300"/>
                  </a:moveTo>
                  <a:lnTo>
                    <a:pt x="3787924" y="1511300"/>
                  </a:lnTo>
                  <a:lnTo>
                    <a:pt x="3794164" y="1524000"/>
                  </a:lnTo>
                  <a:lnTo>
                    <a:pt x="3793630" y="1511300"/>
                  </a:lnTo>
                  <a:close/>
                </a:path>
                <a:path w="4252595" h="1739900">
                  <a:moveTo>
                    <a:pt x="3602116" y="1485900"/>
                  </a:moveTo>
                  <a:lnTo>
                    <a:pt x="3594013" y="1498600"/>
                  </a:lnTo>
                  <a:lnTo>
                    <a:pt x="3606137" y="1498600"/>
                  </a:lnTo>
                  <a:lnTo>
                    <a:pt x="3604425" y="1491893"/>
                  </a:lnTo>
                  <a:lnTo>
                    <a:pt x="3602116" y="1485900"/>
                  </a:lnTo>
                  <a:close/>
                </a:path>
                <a:path w="4252595" h="1739900">
                  <a:moveTo>
                    <a:pt x="3619598" y="1485900"/>
                  </a:moveTo>
                  <a:lnTo>
                    <a:pt x="3602895" y="1485900"/>
                  </a:lnTo>
                  <a:lnTo>
                    <a:pt x="3604425" y="1491893"/>
                  </a:lnTo>
                  <a:lnTo>
                    <a:pt x="3607009" y="1498600"/>
                  </a:lnTo>
                  <a:lnTo>
                    <a:pt x="3616871" y="1498600"/>
                  </a:lnTo>
                  <a:lnTo>
                    <a:pt x="3619598" y="1485900"/>
                  </a:lnTo>
                  <a:close/>
                </a:path>
                <a:path w="4252595" h="1739900">
                  <a:moveTo>
                    <a:pt x="3570270" y="1473200"/>
                  </a:moveTo>
                  <a:lnTo>
                    <a:pt x="3553922" y="1473200"/>
                  </a:lnTo>
                  <a:lnTo>
                    <a:pt x="3567204" y="1485900"/>
                  </a:lnTo>
                  <a:lnTo>
                    <a:pt x="3574119" y="1485900"/>
                  </a:lnTo>
                  <a:lnTo>
                    <a:pt x="3570270" y="1473200"/>
                  </a:lnTo>
                  <a:close/>
                </a:path>
                <a:path w="4252595" h="1739900">
                  <a:moveTo>
                    <a:pt x="3674828" y="1473200"/>
                  </a:moveTo>
                  <a:lnTo>
                    <a:pt x="3580925" y="1473200"/>
                  </a:lnTo>
                  <a:lnTo>
                    <a:pt x="3574119" y="1485900"/>
                  </a:lnTo>
                  <a:lnTo>
                    <a:pt x="3675922" y="1485900"/>
                  </a:lnTo>
                  <a:lnTo>
                    <a:pt x="3674828" y="1473200"/>
                  </a:lnTo>
                  <a:close/>
                </a:path>
                <a:path w="4252595" h="1739900">
                  <a:moveTo>
                    <a:pt x="3698155" y="1473200"/>
                  </a:moveTo>
                  <a:lnTo>
                    <a:pt x="3684943" y="1473200"/>
                  </a:lnTo>
                  <a:lnTo>
                    <a:pt x="3675922" y="1485900"/>
                  </a:lnTo>
                  <a:lnTo>
                    <a:pt x="3695633" y="1485900"/>
                  </a:lnTo>
                  <a:lnTo>
                    <a:pt x="3698155" y="1473200"/>
                  </a:lnTo>
                  <a:close/>
                </a:path>
                <a:path w="4252595" h="1739900">
                  <a:moveTo>
                    <a:pt x="3534780" y="1460500"/>
                  </a:moveTo>
                  <a:lnTo>
                    <a:pt x="3528177" y="1460500"/>
                  </a:lnTo>
                  <a:lnTo>
                    <a:pt x="3533343" y="1473200"/>
                  </a:lnTo>
                  <a:lnTo>
                    <a:pt x="3539227" y="1473200"/>
                  </a:lnTo>
                  <a:lnTo>
                    <a:pt x="3534780" y="1460500"/>
                  </a:lnTo>
                  <a:close/>
                </a:path>
                <a:path w="4252595" h="1739900">
                  <a:moveTo>
                    <a:pt x="3546624" y="1460500"/>
                  </a:moveTo>
                  <a:lnTo>
                    <a:pt x="3542277" y="1460500"/>
                  </a:lnTo>
                  <a:lnTo>
                    <a:pt x="3549392" y="1473200"/>
                  </a:lnTo>
                  <a:lnTo>
                    <a:pt x="3549918" y="1473200"/>
                  </a:lnTo>
                  <a:lnTo>
                    <a:pt x="3546624" y="1460500"/>
                  </a:lnTo>
                  <a:close/>
                </a:path>
                <a:path w="4252595" h="1739900">
                  <a:moveTo>
                    <a:pt x="3657425" y="1460500"/>
                  </a:moveTo>
                  <a:lnTo>
                    <a:pt x="3559769" y="1460500"/>
                  </a:lnTo>
                  <a:lnTo>
                    <a:pt x="3551523" y="1473200"/>
                  </a:lnTo>
                  <a:lnTo>
                    <a:pt x="3671911" y="1473200"/>
                  </a:lnTo>
                  <a:lnTo>
                    <a:pt x="3657425" y="1460500"/>
                  </a:lnTo>
                  <a:close/>
                </a:path>
                <a:path w="4252595" h="1739900">
                  <a:moveTo>
                    <a:pt x="3500454" y="1447800"/>
                  </a:moveTo>
                  <a:lnTo>
                    <a:pt x="3492741" y="1447800"/>
                  </a:lnTo>
                  <a:lnTo>
                    <a:pt x="3498425" y="1460500"/>
                  </a:lnTo>
                  <a:lnTo>
                    <a:pt x="3500454" y="1447800"/>
                  </a:lnTo>
                  <a:close/>
                </a:path>
                <a:path w="4252595" h="1739900">
                  <a:moveTo>
                    <a:pt x="3522214" y="1459407"/>
                  </a:moveTo>
                  <a:lnTo>
                    <a:pt x="3522081" y="1460500"/>
                  </a:lnTo>
                  <a:lnTo>
                    <a:pt x="3522573" y="1460500"/>
                  </a:lnTo>
                  <a:lnTo>
                    <a:pt x="3522214" y="1459407"/>
                  </a:lnTo>
                  <a:close/>
                </a:path>
                <a:path w="4252595" h="1739900">
                  <a:moveTo>
                    <a:pt x="3546200" y="1447800"/>
                  </a:moveTo>
                  <a:lnTo>
                    <a:pt x="3523628" y="1447800"/>
                  </a:lnTo>
                  <a:lnTo>
                    <a:pt x="3533911" y="1460500"/>
                  </a:lnTo>
                  <a:lnTo>
                    <a:pt x="3539051" y="1460500"/>
                  </a:lnTo>
                  <a:lnTo>
                    <a:pt x="3546200" y="1447800"/>
                  </a:lnTo>
                  <a:close/>
                </a:path>
                <a:path w="4252595" h="1739900">
                  <a:moveTo>
                    <a:pt x="3597479" y="1447800"/>
                  </a:moveTo>
                  <a:lnTo>
                    <a:pt x="3546200" y="1447800"/>
                  </a:lnTo>
                  <a:lnTo>
                    <a:pt x="3550068" y="1460500"/>
                  </a:lnTo>
                  <a:lnTo>
                    <a:pt x="3602775" y="1460500"/>
                  </a:lnTo>
                  <a:lnTo>
                    <a:pt x="3597479" y="1447800"/>
                  </a:lnTo>
                  <a:close/>
                </a:path>
                <a:path w="4252595" h="1739900">
                  <a:moveTo>
                    <a:pt x="3628288" y="1447800"/>
                  </a:moveTo>
                  <a:lnTo>
                    <a:pt x="3613445" y="1447800"/>
                  </a:lnTo>
                  <a:lnTo>
                    <a:pt x="3614924" y="1460500"/>
                  </a:lnTo>
                  <a:lnTo>
                    <a:pt x="3630452" y="1460500"/>
                  </a:lnTo>
                  <a:lnTo>
                    <a:pt x="3628288" y="1447800"/>
                  </a:lnTo>
                  <a:close/>
                </a:path>
                <a:path w="4252595" h="1739900">
                  <a:moveTo>
                    <a:pt x="3523628" y="1447800"/>
                  </a:moveTo>
                  <a:lnTo>
                    <a:pt x="3518403" y="1447800"/>
                  </a:lnTo>
                  <a:lnTo>
                    <a:pt x="3522214" y="1459407"/>
                  </a:lnTo>
                  <a:lnTo>
                    <a:pt x="3523628" y="1447800"/>
                  </a:lnTo>
                  <a:close/>
                </a:path>
                <a:path w="4252595" h="1739900">
                  <a:moveTo>
                    <a:pt x="3457531" y="1422400"/>
                  </a:moveTo>
                  <a:lnTo>
                    <a:pt x="3449274" y="1422400"/>
                  </a:lnTo>
                  <a:lnTo>
                    <a:pt x="3452014" y="1435100"/>
                  </a:lnTo>
                  <a:lnTo>
                    <a:pt x="3469626" y="1447800"/>
                  </a:lnTo>
                  <a:lnTo>
                    <a:pt x="3484162" y="1447800"/>
                  </a:lnTo>
                  <a:lnTo>
                    <a:pt x="3477671" y="1435100"/>
                  </a:lnTo>
                  <a:lnTo>
                    <a:pt x="3459086" y="1435100"/>
                  </a:lnTo>
                  <a:lnTo>
                    <a:pt x="3457531" y="1422400"/>
                  </a:lnTo>
                  <a:close/>
                </a:path>
                <a:path w="4252595" h="1739900">
                  <a:moveTo>
                    <a:pt x="3493718" y="1435100"/>
                  </a:moveTo>
                  <a:lnTo>
                    <a:pt x="3484261" y="1435100"/>
                  </a:lnTo>
                  <a:lnTo>
                    <a:pt x="3493828" y="1447800"/>
                  </a:lnTo>
                  <a:lnTo>
                    <a:pt x="3493718" y="1435100"/>
                  </a:lnTo>
                  <a:close/>
                </a:path>
                <a:path w="4252595" h="1739900">
                  <a:moveTo>
                    <a:pt x="3527548" y="1435100"/>
                  </a:moveTo>
                  <a:lnTo>
                    <a:pt x="3495564" y="1435100"/>
                  </a:lnTo>
                  <a:lnTo>
                    <a:pt x="3500454" y="1447800"/>
                  </a:lnTo>
                  <a:lnTo>
                    <a:pt x="3521389" y="1447800"/>
                  </a:lnTo>
                  <a:lnTo>
                    <a:pt x="3527548" y="1435100"/>
                  </a:lnTo>
                  <a:close/>
                </a:path>
                <a:path w="4252595" h="1739900">
                  <a:moveTo>
                    <a:pt x="3591070" y="1435100"/>
                  </a:moveTo>
                  <a:lnTo>
                    <a:pt x="3527548" y="1435100"/>
                  </a:lnTo>
                  <a:lnTo>
                    <a:pt x="3526372" y="1447800"/>
                  </a:lnTo>
                  <a:lnTo>
                    <a:pt x="3589870" y="1447800"/>
                  </a:lnTo>
                  <a:lnTo>
                    <a:pt x="3591070" y="1435100"/>
                  </a:lnTo>
                  <a:close/>
                </a:path>
                <a:path w="4252595" h="1739900">
                  <a:moveTo>
                    <a:pt x="3595867" y="1435100"/>
                  </a:moveTo>
                  <a:lnTo>
                    <a:pt x="3589870" y="1447800"/>
                  </a:lnTo>
                  <a:lnTo>
                    <a:pt x="3610082" y="1447800"/>
                  </a:lnTo>
                  <a:lnTo>
                    <a:pt x="3595867" y="1435100"/>
                  </a:lnTo>
                  <a:close/>
                </a:path>
                <a:path w="4252595" h="1739900">
                  <a:moveTo>
                    <a:pt x="3440807" y="1434491"/>
                  </a:moveTo>
                  <a:lnTo>
                    <a:pt x="3440793" y="1435100"/>
                  </a:lnTo>
                  <a:lnTo>
                    <a:pt x="3441086" y="1435100"/>
                  </a:lnTo>
                  <a:lnTo>
                    <a:pt x="3440807" y="1434491"/>
                  </a:lnTo>
                  <a:close/>
                </a:path>
                <a:path w="4252595" h="1739900">
                  <a:moveTo>
                    <a:pt x="3496844" y="1422400"/>
                  </a:moveTo>
                  <a:lnTo>
                    <a:pt x="3457531" y="1422400"/>
                  </a:lnTo>
                  <a:lnTo>
                    <a:pt x="3465431" y="1435100"/>
                  </a:lnTo>
                  <a:lnTo>
                    <a:pt x="3496509" y="1435100"/>
                  </a:lnTo>
                  <a:lnTo>
                    <a:pt x="3496844" y="1422400"/>
                  </a:lnTo>
                  <a:close/>
                </a:path>
                <a:path w="4252595" h="1739900">
                  <a:moveTo>
                    <a:pt x="3550088" y="1422400"/>
                  </a:moveTo>
                  <a:lnTo>
                    <a:pt x="3496844" y="1422400"/>
                  </a:lnTo>
                  <a:lnTo>
                    <a:pt x="3496509" y="1435100"/>
                  </a:lnTo>
                  <a:lnTo>
                    <a:pt x="3559118" y="1435100"/>
                  </a:lnTo>
                  <a:lnTo>
                    <a:pt x="3552425" y="1425049"/>
                  </a:lnTo>
                  <a:lnTo>
                    <a:pt x="3550088" y="1422400"/>
                  </a:lnTo>
                  <a:close/>
                </a:path>
                <a:path w="4252595" h="1739900">
                  <a:moveTo>
                    <a:pt x="3563528" y="1422400"/>
                  </a:moveTo>
                  <a:lnTo>
                    <a:pt x="3550661" y="1422400"/>
                  </a:lnTo>
                  <a:lnTo>
                    <a:pt x="3552425" y="1425049"/>
                  </a:lnTo>
                  <a:lnTo>
                    <a:pt x="3561291" y="1435100"/>
                  </a:lnTo>
                  <a:lnTo>
                    <a:pt x="3572517" y="1435100"/>
                  </a:lnTo>
                  <a:lnTo>
                    <a:pt x="3563528" y="1422400"/>
                  </a:lnTo>
                  <a:close/>
                </a:path>
                <a:path w="4252595" h="1739900">
                  <a:moveTo>
                    <a:pt x="3577250" y="1422400"/>
                  </a:moveTo>
                  <a:lnTo>
                    <a:pt x="3572517" y="1435100"/>
                  </a:lnTo>
                  <a:lnTo>
                    <a:pt x="3590014" y="1435100"/>
                  </a:lnTo>
                  <a:lnTo>
                    <a:pt x="3577250" y="1422400"/>
                  </a:lnTo>
                  <a:close/>
                </a:path>
                <a:path w="4252595" h="1739900">
                  <a:moveTo>
                    <a:pt x="3441082" y="1422400"/>
                  </a:moveTo>
                  <a:lnTo>
                    <a:pt x="3435255" y="1422400"/>
                  </a:lnTo>
                  <a:lnTo>
                    <a:pt x="3440807" y="1434491"/>
                  </a:lnTo>
                  <a:lnTo>
                    <a:pt x="3441082" y="1422400"/>
                  </a:lnTo>
                  <a:close/>
                </a:path>
                <a:path w="4252595" h="1739900">
                  <a:moveTo>
                    <a:pt x="3550661" y="1422400"/>
                  </a:moveTo>
                  <a:lnTo>
                    <a:pt x="3550088" y="1422400"/>
                  </a:lnTo>
                  <a:lnTo>
                    <a:pt x="3552425" y="1425049"/>
                  </a:lnTo>
                  <a:lnTo>
                    <a:pt x="3550661" y="1422400"/>
                  </a:lnTo>
                  <a:close/>
                </a:path>
                <a:path w="4252595" h="1739900">
                  <a:moveTo>
                    <a:pt x="3414679" y="1412234"/>
                  </a:moveTo>
                  <a:lnTo>
                    <a:pt x="3412417" y="1422400"/>
                  </a:lnTo>
                  <a:lnTo>
                    <a:pt x="3417337" y="1422400"/>
                  </a:lnTo>
                  <a:lnTo>
                    <a:pt x="3415883" y="1413583"/>
                  </a:lnTo>
                  <a:lnTo>
                    <a:pt x="3414679" y="1412234"/>
                  </a:lnTo>
                  <a:close/>
                </a:path>
                <a:path w="4252595" h="1739900">
                  <a:moveTo>
                    <a:pt x="3429342" y="1409700"/>
                  </a:moveTo>
                  <a:lnTo>
                    <a:pt x="3415243" y="1409700"/>
                  </a:lnTo>
                  <a:lnTo>
                    <a:pt x="3415883" y="1413583"/>
                  </a:lnTo>
                  <a:lnTo>
                    <a:pt x="3423751" y="1422400"/>
                  </a:lnTo>
                  <a:lnTo>
                    <a:pt x="3434961" y="1422400"/>
                  </a:lnTo>
                  <a:lnTo>
                    <a:pt x="3429342" y="1409700"/>
                  </a:lnTo>
                  <a:close/>
                </a:path>
                <a:path w="4252595" h="1739900">
                  <a:moveTo>
                    <a:pt x="3533639" y="1409700"/>
                  </a:moveTo>
                  <a:lnTo>
                    <a:pt x="3429342" y="1409700"/>
                  </a:lnTo>
                  <a:lnTo>
                    <a:pt x="3449684" y="1422400"/>
                  </a:lnTo>
                  <a:lnTo>
                    <a:pt x="3543156" y="1422400"/>
                  </a:lnTo>
                  <a:lnTo>
                    <a:pt x="3533639" y="1409700"/>
                  </a:lnTo>
                  <a:close/>
                </a:path>
                <a:path w="4252595" h="1739900">
                  <a:moveTo>
                    <a:pt x="3415243" y="1409700"/>
                  </a:moveTo>
                  <a:lnTo>
                    <a:pt x="3412417" y="1409700"/>
                  </a:lnTo>
                  <a:lnTo>
                    <a:pt x="3414679" y="1412234"/>
                  </a:lnTo>
                  <a:lnTo>
                    <a:pt x="3415243" y="1409700"/>
                  </a:lnTo>
                  <a:close/>
                </a:path>
                <a:path w="4252595" h="1739900">
                  <a:moveTo>
                    <a:pt x="3401418" y="1397000"/>
                  </a:moveTo>
                  <a:lnTo>
                    <a:pt x="3391384" y="1397000"/>
                  </a:lnTo>
                  <a:lnTo>
                    <a:pt x="3393321" y="1409700"/>
                  </a:lnTo>
                  <a:lnTo>
                    <a:pt x="3398616" y="1409700"/>
                  </a:lnTo>
                  <a:lnTo>
                    <a:pt x="3401418" y="1397000"/>
                  </a:lnTo>
                  <a:close/>
                </a:path>
                <a:path w="4252595" h="1739900">
                  <a:moveTo>
                    <a:pt x="3415035" y="1397000"/>
                  </a:moveTo>
                  <a:lnTo>
                    <a:pt x="3407692" y="1397000"/>
                  </a:lnTo>
                  <a:lnTo>
                    <a:pt x="3412879" y="1409700"/>
                  </a:lnTo>
                  <a:lnTo>
                    <a:pt x="3422368" y="1409700"/>
                  </a:lnTo>
                  <a:lnTo>
                    <a:pt x="3415035" y="1397000"/>
                  </a:lnTo>
                  <a:close/>
                </a:path>
                <a:path w="4252595" h="1739900">
                  <a:moveTo>
                    <a:pt x="3500488" y="1397000"/>
                  </a:moveTo>
                  <a:lnTo>
                    <a:pt x="3427181" y="1397000"/>
                  </a:lnTo>
                  <a:lnTo>
                    <a:pt x="3422368" y="1409700"/>
                  </a:lnTo>
                  <a:lnTo>
                    <a:pt x="3508026" y="1409700"/>
                  </a:lnTo>
                  <a:lnTo>
                    <a:pt x="3500488" y="1397000"/>
                  </a:lnTo>
                  <a:close/>
                </a:path>
                <a:path w="4252595" h="1739900">
                  <a:moveTo>
                    <a:pt x="3403152" y="1358900"/>
                  </a:moveTo>
                  <a:lnTo>
                    <a:pt x="3340903" y="1358900"/>
                  </a:lnTo>
                  <a:lnTo>
                    <a:pt x="3335308" y="1371600"/>
                  </a:lnTo>
                  <a:lnTo>
                    <a:pt x="3334855" y="1374670"/>
                  </a:lnTo>
                  <a:lnTo>
                    <a:pt x="3335212" y="1384300"/>
                  </a:lnTo>
                  <a:lnTo>
                    <a:pt x="3340880" y="1397000"/>
                  </a:lnTo>
                  <a:lnTo>
                    <a:pt x="3343822" y="1397000"/>
                  </a:lnTo>
                  <a:lnTo>
                    <a:pt x="3347007" y="1390593"/>
                  </a:lnTo>
                  <a:lnTo>
                    <a:pt x="3346721" y="1384300"/>
                  </a:lnTo>
                  <a:lnTo>
                    <a:pt x="3450209" y="1384300"/>
                  </a:lnTo>
                  <a:lnTo>
                    <a:pt x="3441544" y="1371600"/>
                  </a:lnTo>
                  <a:lnTo>
                    <a:pt x="3405716" y="1371600"/>
                  </a:lnTo>
                  <a:lnTo>
                    <a:pt x="3403152" y="1358900"/>
                  </a:lnTo>
                  <a:close/>
                </a:path>
                <a:path w="4252595" h="1739900">
                  <a:moveTo>
                    <a:pt x="3348542" y="1387505"/>
                  </a:moveTo>
                  <a:lnTo>
                    <a:pt x="3347007" y="1390593"/>
                  </a:lnTo>
                  <a:lnTo>
                    <a:pt x="3347298" y="1397000"/>
                  </a:lnTo>
                  <a:lnTo>
                    <a:pt x="3352398" y="1397000"/>
                  </a:lnTo>
                  <a:lnTo>
                    <a:pt x="3351695" y="1393054"/>
                  </a:lnTo>
                  <a:lnTo>
                    <a:pt x="3348542" y="1387505"/>
                  </a:lnTo>
                  <a:close/>
                </a:path>
                <a:path w="4252595" h="1739900">
                  <a:moveTo>
                    <a:pt x="3360869" y="1384300"/>
                  </a:moveTo>
                  <a:lnTo>
                    <a:pt x="3350136" y="1384300"/>
                  </a:lnTo>
                  <a:lnTo>
                    <a:pt x="3351695" y="1393054"/>
                  </a:lnTo>
                  <a:lnTo>
                    <a:pt x="3353937" y="1397000"/>
                  </a:lnTo>
                  <a:lnTo>
                    <a:pt x="3364067" y="1397000"/>
                  </a:lnTo>
                  <a:lnTo>
                    <a:pt x="3360869" y="1384300"/>
                  </a:lnTo>
                  <a:close/>
                </a:path>
                <a:path w="4252595" h="1739900">
                  <a:moveTo>
                    <a:pt x="3478467" y="1384300"/>
                  </a:moveTo>
                  <a:lnTo>
                    <a:pt x="3364905" y="1384300"/>
                  </a:lnTo>
                  <a:lnTo>
                    <a:pt x="3364067" y="1397000"/>
                  </a:lnTo>
                  <a:lnTo>
                    <a:pt x="3490936" y="1397000"/>
                  </a:lnTo>
                  <a:lnTo>
                    <a:pt x="3478467" y="1384300"/>
                  </a:lnTo>
                  <a:close/>
                </a:path>
                <a:path w="4252595" h="1739900">
                  <a:moveTo>
                    <a:pt x="3350136" y="1384300"/>
                  </a:moveTo>
                  <a:lnTo>
                    <a:pt x="3346721" y="1384300"/>
                  </a:lnTo>
                  <a:lnTo>
                    <a:pt x="3348542" y="1387505"/>
                  </a:lnTo>
                  <a:lnTo>
                    <a:pt x="3350136" y="1384300"/>
                  </a:lnTo>
                  <a:close/>
                </a:path>
                <a:path w="4252595" h="1739900">
                  <a:moveTo>
                    <a:pt x="3312493" y="1371600"/>
                  </a:moveTo>
                  <a:lnTo>
                    <a:pt x="3314598" y="1384300"/>
                  </a:lnTo>
                  <a:lnTo>
                    <a:pt x="3319697" y="1384300"/>
                  </a:lnTo>
                  <a:lnTo>
                    <a:pt x="3312493" y="1371600"/>
                  </a:lnTo>
                  <a:close/>
                </a:path>
                <a:path w="4252595" h="1739900">
                  <a:moveTo>
                    <a:pt x="3338633" y="1358900"/>
                  </a:moveTo>
                  <a:lnTo>
                    <a:pt x="3305278" y="1358900"/>
                  </a:lnTo>
                  <a:lnTo>
                    <a:pt x="3308222" y="1371600"/>
                  </a:lnTo>
                  <a:lnTo>
                    <a:pt x="3324259" y="1371600"/>
                  </a:lnTo>
                  <a:lnTo>
                    <a:pt x="3324956" y="1384300"/>
                  </a:lnTo>
                  <a:lnTo>
                    <a:pt x="3333435" y="1384300"/>
                  </a:lnTo>
                  <a:lnTo>
                    <a:pt x="3334855" y="1374670"/>
                  </a:lnTo>
                  <a:lnTo>
                    <a:pt x="3334741" y="1371600"/>
                  </a:lnTo>
                  <a:lnTo>
                    <a:pt x="3338633" y="1358900"/>
                  </a:lnTo>
                  <a:close/>
                </a:path>
                <a:path w="4252595" h="1739900">
                  <a:moveTo>
                    <a:pt x="3341068" y="1333500"/>
                  </a:moveTo>
                  <a:lnTo>
                    <a:pt x="3242123" y="1333500"/>
                  </a:lnTo>
                  <a:lnTo>
                    <a:pt x="3252953" y="1346200"/>
                  </a:lnTo>
                  <a:lnTo>
                    <a:pt x="3256076" y="1346200"/>
                  </a:lnTo>
                  <a:lnTo>
                    <a:pt x="3265693" y="1358900"/>
                  </a:lnTo>
                  <a:lnTo>
                    <a:pt x="3338633" y="1358900"/>
                  </a:lnTo>
                  <a:lnTo>
                    <a:pt x="3334741" y="1371600"/>
                  </a:lnTo>
                  <a:lnTo>
                    <a:pt x="3334855" y="1374670"/>
                  </a:lnTo>
                  <a:lnTo>
                    <a:pt x="3335308" y="1371600"/>
                  </a:lnTo>
                  <a:lnTo>
                    <a:pt x="3340903" y="1358900"/>
                  </a:lnTo>
                  <a:lnTo>
                    <a:pt x="3344673" y="1346200"/>
                  </a:lnTo>
                  <a:lnTo>
                    <a:pt x="3341068" y="1333500"/>
                  </a:lnTo>
                  <a:close/>
                </a:path>
                <a:path w="4252595" h="1739900">
                  <a:moveTo>
                    <a:pt x="3296776" y="1358900"/>
                  </a:moveTo>
                  <a:lnTo>
                    <a:pt x="3281971" y="1358900"/>
                  </a:lnTo>
                  <a:lnTo>
                    <a:pt x="3302126" y="1371600"/>
                  </a:lnTo>
                  <a:lnTo>
                    <a:pt x="3308222" y="1371600"/>
                  </a:lnTo>
                  <a:lnTo>
                    <a:pt x="3296776" y="1358900"/>
                  </a:lnTo>
                  <a:close/>
                </a:path>
                <a:path w="4252595" h="1739900">
                  <a:moveTo>
                    <a:pt x="3418783" y="1358900"/>
                  </a:moveTo>
                  <a:lnTo>
                    <a:pt x="3407526" y="1358900"/>
                  </a:lnTo>
                  <a:lnTo>
                    <a:pt x="3410994" y="1371600"/>
                  </a:lnTo>
                  <a:lnTo>
                    <a:pt x="3423492" y="1371600"/>
                  </a:lnTo>
                  <a:lnTo>
                    <a:pt x="3418783" y="1358900"/>
                  </a:lnTo>
                  <a:close/>
                </a:path>
                <a:path w="4252595" h="1739900">
                  <a:moveTo>
                    <a:pt x="3357406" y="1333500"/>
                  </a:moveTo>
                  <a:lnTo>
                    <a:pt x="3350917" y="1346200"/>
                  </a:lnTo>
                  <a:lnTo>
                    <a:pt x="3355016" y="1358900"/>
                  </a:lnTo>
                  <a:lnTo>
                    <a:pt x="3364240" y="1358900"/>
                  </a:lnTo>
                  <a:lnTo>
                    <a:pt x="3365005" y="1346200"/>
                  </a:lnTo>
                  <a:lnTo>
                    <a:pt x="3357406" y="1333500"/>
                  </a:lnTo>
                  <a:close/>
                </a:path>
                <a:path w="4252595" h="1739900">
                  <a:moveTo>
                    <a:pt x="3380675" y="1346200"/>
                  </a:moveTo>
                  <a:lnTo>
                    <a:pt x="3379291" y="1358900"/>
                  </a:lnTo>
                  <a:lnTo>
                    <a:pt x="3385098" y="1358900"/>
                  </a:lnTo>
                  <a:lnTo>
                    <a:pt x="3380675" y="1346200"/>
                  </a:lnTo>
                  <a:close/>
                </a:path>
                <a:path w="4252595" h="1739900">
                  <a:moveTo>
                    <a:pt x="3201094" y="1320800"/>
                  </a:moveTo>
                  <a:lnTo>
                    <a:pt x="3183186" y="1320800"/>
                  </a:lnTo>
                  <a:lnTo>
                    <a:pt x="3193331" y="1333500"/>
                  </a:lnTo>
                  <a:lnTo>
                    <a:pt x="3201094" y="1320800"/>
                  </a:lnTo>
                  <a:close/>
                </a:path>
                <a:path w="4252595" h="1739900">
                  <a:moveTo>
                    <a:pt x="3211338" y="1320800"/>
                  </a:moveTo>
                  <a:lnTo>
                    <a:pt x="3201094" y="1320800"/>
                  </a:lnTo>
                  <a:lnTo>
                    <a:pt x="3205506" y="1333500"/>
                  </a:lnTo>
                  <a:lnTo>
                    <a:pt x="3211338" y="1320800"/>
                  </a:lnTo>
                  <a:close/>
                </a:path>
                <a:path w="4252595" h="1739900">
                  <a:moveTo>
                    <a:pt x="3262788" y="1320800"/>
                  </a:moveTo>
                  <a:lnTo>
                    <a:pt x="3233619" y="1320800"/>
                  </a:lnTo>
                  <a:lnTo>
                    <a:pt x="3248401" y="1333500"/>
                  </a:lnTo>
                  <a:lnTo>
                    <a:pt x="3280661" y="1333500"/>
                  </a:lnTo>
                  <a:lnTo>
                    <a:pt x="3262788" y="1320800"/>
                  </a:lnTo>
                  <a:close/>
                </a:path>
                <a:path w="4252595" h="1739900">
                  <a:moveTo>
                    <a:pt x="3306508" y="1320800"/>
                  </a:moveTo>
                  <a:lnTo>
                    <a:pt x="3280155" y="1320800"/>
                  </a:lnTo>
                  <a:lnTo>
                    <a:pt x="3280661" y="1333500"/>
                  </a:lnTo>
                  <a:lnTo>
                    <a:pt x="3311163" y="1333500"/>
                  </a:lnTo>
                  <a:lnTo>
                    <a:pt x="3306508" y="1320800"/>
                  </a:lnTo>
                  <a:close/>
                </a:path>
                <a:path w="4252595" h="1739900">
                  <a:moveTo>
                    <a:pt x="3315737" y="1320800"/>
                  </a:moveTo>
                  <a:lnTo>
                    <a:pt x="3313982" y="1320800"/>
                  </a:lnTo>
                  <a:lnTo>
                    <a:pt x="3311163" y="1333500"/>
                  </a:lnTo>
                  <a:lnTo>
                    <a:pt x="3320838" y="1333500"/>
                  </a:lnTo>
                  <a:lnTo>
                    <a:pt x="3315737" y="1320800"/>
                  </a:lnTo>
                  <a:close/>
                </a:path>
                <a:path w="4252595" h="1739900">
                  <a:moveTo>
                    <a:pt x="3165840" y="1308100"/>
                  </a:moveTo>
                  <a:lnTo>
                    <a:pt x="3152333" y="1308100"/>
                  </a:lnTo>
                  <a:lnTo>
                    <a:pt x="3158697" y="1320800"/>
                  </a:lnTo>
                  <a:lnTo>
                    <a:pt x="3165840" y="1308100"/>
                  </a:lnTo>
                  <a:close/>
                </a:path>
                <a:path w="4252595" h="1739900">
                  <a:moveTo>
                    <a:pt x="3260412" y="1308100"/>
                  </a:moveTo>
                  <a:lnTo>
                    <a:pt x="3173472" y="1308100"/>
                  </a:lnTo>
                  <a:lnTo>
                    <a:pt x="3191240" y="1320800"/>
                  </a:lnTo>
                  <a:lnTo>
                    <a:pt x="3268870" y="1320800"/>
                  </a:lnTo>
                  <a:lnTo>
                    <a:pt x="3260412" y="1308100"/>
                  </a:lnTo>
                  <a:close/>
                </a:path>
                <a:path w="4252595" h="1739900">
                  <a:moveTo>
                    <a:pt x="3279513" y="1319918"/>
                  </a:moveTo>
                  <a:lnTo>
                    <a:pt x="3279367" y="1320800"/>
                  </a:lnTo>
                  <a:lnTo>
                    <a:pt x="3280155" y="1320800"/>
                  </a:lnTo>
                  <a:lnTo>
                    <a:pt x="3279513" y="1319918"/>
                  </a:lnTo>
                  <a:close/>
                </a:path>
                <a:path w="4252595" h="1739900">
                  <a:moveTo>
                    <a:pt x="3281464" y="1308100"/>
                  </a:moveTo>
                  <a:lnTo>
                    <a:pt x="3270903" y="1308100"/>
                  </a:lnTo>
                  <a:lnTo>
                    <a:pt x="3279513" y="1319918"/>
                  </a:lnTo>
                  <a:lnTo>
                    <a:pt x="3281464" y="1308100"/>
                  </a:lnTo>
                  <a:close/>
                </a:path>
                <a:path w="4252595" h="1739900">
                  <a:moveTo>
                    <a:pt x="3156104" y="1295400"/>
                  </a:moveTo>
                  <a:lnTo>
                    <a:pt x="3132687" y="1295400"/>
                  </a:lnTo>
                  <a:lnTo>
                    <a:pt x="3129640" y="1308100"/>
                  </a:lnTo>
                  <a:lnTo>
                    <a:pt x="3149168" y="1308100"/>
                  </a:lnTo>
                  <a:lnTo>
                    <a:pt x="3156104" y="1295400"/>
                  </a:lnTo>
                  <a:close/>
                </a:path>
                <a:path w="4252595" h="1739900">
                  <a:moveTo>
                    <a:pt x="3250583" y="1295400"/>
                  </a:moveTo>
                  <a:lnTo>
                    <a:pt x="3156104" y="1295400"/>
                  </a:lnTo>
                  <a:lnTo>
                    <a:pt x="3154314" y="1308100"/>
                  </a:lnTo>
                  <a:lnTo>
                    <a:pt x="3256160" y="1308100"/>
                  </a:lnTo>
                  <a:lnTo>
                    <a:pt x="3250583" y="1295400"/>
                  </a:lnTo>
                  <a:close/>
                </a:path>
                <a:path w="4252595" h="1739900">
                  <a:moveTo>
                    <a:pt x="3265018" y="1295400"/>
                  </a:moveTo>
                  <a:lnTo>
                    <a:pt x="3266162" y="1308100"/>
                  </a:lnTo>
                  <a:lnTo>
                    <a:pt x="3270135" y="1308100"/>
                  </a:lnTo>
                  <a:lnTo>
                    <a:pt x="3265018" y="1295400"/>
                  </a:lnTo>
                  <a:close/>
                </a:path>
                <a:path w="4252595" h="1739900">
                  <a:moveTo>
                    <a:pt x="3100908" y="1282700"/>
                  </a:moveTo>
                  <a:lnTo>
                    <a:pt x="3086678" y="1282700"/>
                  </a:lnTo>
                  <a:lnTo>
                    <a:pt x="3094881" y="1295400"/>
                  </a:lnTo>
                  <a:lnTo>
                    <a:pt x="3101242" y="1295400"/>
                  </a:lnTo>
                  <a:lnTo>
                    <a:pt x="3103147" y="1286222"/>
                  </a:lnTo>
                  <a:lnTo>
                    <a:pt x="3100908" y="1282700"/>
                  </a:lnTo>
                  <a:close/>
                </a:path>
                <a:path w="4252595" h="1739900">
                  <a:moveTo>
                    <a:pt x="3107420" y="1282700"/>
                  </a:moveTo>
                  <a:lnTo>
                    <a:pt x="3103878" y="1282700"/>
                  </a:lnTo>
                  <a:lnTo>
                    <a:pt x="3103147" y="1286222"/>
                  </a:lnTo>
                  <a:lnTo>
                    <a:pt x="3108978" y="1295400"/>
                  </a:lnTo>
                  <a:lnTo>
                    <a:pt x="3107420" y="1282700"/>
                  </a:lnTo>
                  <a:close/>
                </a:path>
                <a:path w="4252595" h="1739900">
                  <a:moveTo>
                    <a:pt x="3228736" y="1282700"/>
                  </a:moveTo>
                  <a:lnTo>
                    <a:pt x="3125295" y="1282700"/>
                  </a:lnTo>
                  <a:lnTo>
                    <a:pt x="3122625" y="1295400"/>
                  </a:lnTo>
                  <a:lnTo>
                    <a:pt x="3232182" y="1295400"/>
                  </a:lnTo>
                  <a:lnTo>
                    <a:pt x="3228736" y="1282700"/>
                  </a:lnTo>
                  <a:close/>
                </a:path>
                <a:path w="4252595" h="1739900">
                  <a:moveTo>
                    <a:pt x="3103878" y="1282700"/>
                  </a:moveTo>
                  <a:lnTo>
                    <a:pt x="3100908" y="1282700"/>
                  </a:lnTo>
                  <a:lnTo>
                    <a:pt x="3103147" y="1286222"/>
                  </a:lnTo>
                  <a:lnTo>
                    <a:pt x="3103878" y="1282700"/>
                  </a:lnTo>
                  <a:close/>
                </a:path>
                <a:path w="4252595" h="1739900">
                  <a:moveTo>
                    <a:pt x="3099474" y="1257300"/>
                  </a:moveTo>
                  <a:lnTo>
                    <a:pt x="3057609" y="1257300"/>
                  </a:lnTo>
                  <a:lnTo>
                    <a:pt x="3081390" y="1270000"/>
                  </a:lnTo>
                  <a:lnTo>
                    <a:pt x="3074103" y="1282700"/>
                  </a:lnTo>
                  <a:lnTo>
                    <a:pt x="3096228" y="1282700"/>
                  </a:lnTo>
                  <a:lnTo>
                    <a:pt x="3100060" y="1270000"/>
                  </a:lnTo>
                  <a:lnTo>
                    <a:pt x="3104088" y="1270000"/>
                  </a:lnTo>
                  <a:lnTo>
                    <a:pt x="3099474" y="1257300"/>
                  </a:lnTo>
                  <a:close/>
                </a:path>
                <a:path w="4252595" h="1739900">
                  <a:moveTo>
                    <a:pt x="3130316" y="1270000"/>
                  </a:moveTo>
                  <a:lnTo>
                    <a:pt x="3100060" y="1270000"/>
                  </a:lnTo>
                  <a:lnTo>
                    <a:pt x="3103610" y="1282700"/>
                  </a:lnTo>
                  <a:lnTo>
                    <a:pt x="3139560" y="1282700"/>
                  </a:lnTo>
                  <a:lnTo>
                    <a:pt x="3134252" y="1273428"/>
                  </a:lnTo>
                  <a:lnTo>
                    <a:pt x="3130316" y="1270000"/>
                  </a:lnTo>
                  <a:close/>
                </a:path>
                <a:path w="4252595" h="1739900">
                  <a:moveTo>
                    <a:pt x="3138761" y="1277355"/>
                  </a:moveTo>
                  <a:lnTo>
                    <a:pt x="3139560" y="1282700"/>
                  </a:lnTo>
                  <a:lnTo>
                    <a:pt x="3144896" y="1282700"/>
                  </a:lnTo>
                  <a:lnTo>
                    <a:pt x="3138761" y="1277355"/>
                  </a:lnTo>
                  <a:close/>
                </a:path>
                <a:path w="4252595" h="1739900">
                  <a:moveTo>
                    <a:pt x="3156295" y="1257300"/>
                  </a:moveTo>
                  <a:lnTo>
                    <a:pt x="3146131" y="1257300"/>
                  </a:lnTo>
                  <a:lnTo>
                    <a:pt x="3143637" y="1270000"/>
                  </a:lnTo>
                  <a:lnTo>
                    <a:pt x="3144896" y="1282700"/>
                  </a:lnTo>
                  <a:lnTo>
                    <a:pt x="3191502" y="1282700"/>
                  </a:lnTo>
                  <a:lnTo>
                    <a:pt x="3191709" y="1281899"/>
                  </a:lnTo>
                  <a:lnTo>
                    <a:pt x="3184643" y="1270000"/>
                  </a:lnTo>
                  <a:lnTo>
                    <a:pt x="3178047" y="1270000"/>
                  </a:lnTo>
                  <a:lnTo>
                    <a:pt x="3156295" y="1257300"/>
                  </a:lnTo>
                  <a:close/>
                </a:path>
                <a:path w="4252595" h="1739900">
                  <a:moveTo>
                    <a:pt x="3194780" y="1270000"/>
                  </a:moveTo>
                  <a:lnTo>
                    <a:pt x="3191709" y="1281899"/>
                  </a:lnTo>
                  <a:lnTo>
                    <a:pt x="3192184" y="1282700"/>
                  </a:lnTo>
                  <a:lnTo>
                    <a:pt x="3198633" y="1282700"/>
                  </a:lnTo>
                  <a:lnTo>
                    <a:pt x="3194780" y="1270000"/>
                  </a:lnTo>
                  <a:close/>
                </a:path>
                <a:path w="4252595" h="1739900">
                  <a:moveTo>
                    <a:pt x="3137661" y="1270000"/>
                  </a:moveTo>
                  <a:lnTo>
                    <a:pt x="3132289" y="1270000"/>
                  </a:lnTo>
                  <a:lnTo>
                    <a:pt x="3134252" y="1273428"/>
                  </a:lnTo>
                  <a:lnTo>
                    <a:pt x="3138761" y="1277355"/>
                  </a:lnTo>
                  <a:lnTo>
                    <a:pt x="3137661" y="1270000"/>
                  </a:lnTo>
                  <a:close/>
                </a:path>
                <a:path w="4252595" h="1739900">
                  <a:moveTo>
                    <a:pt x="3051809" y="1257300"/>
                  </a:moveTo>
                  <a:lnTo>
                    <a:pt x="3040148" y="1257300"/>
                  </a:lnTo>
                  <a:lnTo>
                    <a:pt x="3036268" y="1270000"/>
                  </a:lnTo>
                  <a:lnTo>
                    <a:pt x="3049855" y="1270000"/>
                  </a:lnTo>
                  <a:lnTo>
                    <a:pt x="3051809" y="1257300"/>
                  </a:lnTo>
                  <a:close/>
                </a:path>
                <a:path w="4252595" h="1739900">
                  <a:moveTo>
                    <a:pt x="3131357" y="1257300"/>
                  </a:moveTo>
                  <a:lnTo>
                    <a:pt x="3101845" y="1257300"/>
                  </a:lnTo>
                  <a:lnTo>
                    <a:pt x="3104088" y="1270000"/>
                  </a:lnTo>
                  <a:lnTo>
                    <a:pt x="3130135" y="1270000"/>
                  </a:lnTo>
                  <a:lnTo>
                    <a:pt x="3131357" y="1257300"/>
                  </a:lnTo>
                  <a:close/>
                </a:path>
                <a:path w="4252595" h="1739900">
                  <a:moveTo>
                    <a:pt x="3134687" y="1244600"/>
                  </a:moveTo>
                  <a:lnTo>
                    <a:pt x="3122983" y="1257300"/>
                  </a:lnTo>
                  <a:lnTo>
                    <a:pt x="3131357" y="1257300"/>
                  </a:lnTo>
                  <a:lnTo>
                    <a:pt x="3139002" y="1270000"/>
                  </a:lnTo>
                  <a:lnTo>
                    <a:pt x="3141661" y="1270000"/>
                  </a:lnTo>
                  <a:lnTo>
                    <a:pt x="3140001" y="1257300"/>
                  </a:lnTo>
                  <a:lnTo>
                    <a:pt x="3134687" y="1244600"/>
                  </a:lnTo>
                  <a:close/>
                </a:path>
                <a:path w="4252595" h="1739900">
                  <a:moveTo>
                    <a:pt x="3081589" y="1231900"/>
                  </a:moveTo>
                  <a:lnTo>
                    <a:pt x="3000130" y="1231900"/>
                  </a:lnTo>
                  <a:lnTo>
                    <a:pt x="3018094" y="1244600"/>
                  </a:lnTo>
                  <a:lnTo>
                    <a:pt x="3022189" y="1257300"/>
                  </a:lnTo>
                  <a:lnTo>
                    <a:pt x="3122983" y="1257300"/>
                  </a:lnTo>
                  <a:lnTo>
                    <a:pt x="3116427" y="1244600"/>
                  </a:lnTo>
                  <a:lnTo>
                    <a:pt x="3097578" y="1244600"/>
                  </a:lnTo>
                  <a:lnTo>
                    <a:pt x="3081589" y="1231900"/>
                  </a:lnTo>
                  <a:close/>
                </a:path>
                <a:path w="4252595" h="1739900">
                  <a:moveTo>
                    <a:pt x="2976879" y="1231900"/>
                  </a:moveTo>
                  <a:lnTo>
                    <a:pt x="2969917" y="1231900"/>
                  </a:lnTo>
                  <a:lnTo>
                    <a:pt x="2974260" y="1244600"/>
                  </a:lnTo>
                  <a:lnTo>
                    <a:pt x="2976879" y="1231900"/>
                  </a:lnTo>
                  <a:close/>
                </a:path>
                <a:path w="4252595" h="1739900">
                  <a:moveTo>
                    <a:pt x="2985113" y="1231900"/>
                  </a:moveTo>
                  <a:lnTo>
                    <a:pt x="2978210" y="1231900"/>
                  </a:lnTo>
                  <a:lnTo>
                    <a:pt x="2982259" y="1244600"/>
                  </a:lnTo>
                  <a:lnTo>
                    <a:pt x="2984088" y="1244600"/>
                  </a:lnTo>
                  <a:lnTo>
                    <a:pt x="2985113" y="1231900"/>
                  </a:lnTo>
                  <a:close/>
                </a:path>
                <a:path w="4252595" h="1739900">
                  <a:moveTo>
                    <a:pt x="3000130" y="1231900"/>
                  </a:moveTo>
                  <a:lnTo>
                    <a:pt x="2987493" y="1231900"/>
                  </a:lnTo>
                  <a:lnTo>
                    <a:pt x="2987823" y="1244600"/>
                  </a:lnTo>
                  <a:lnTo>
                    <a:pt x="2994181" y="1244600"/>
                  </a:lnTo>
                  <a:lnTo>
                    <a:pt x="3000130" y="1231900"/>
                  </a:lnTo>
                  <a:close/>
                </a:path>
                <a:path w="4252595" h="1739900">
                  <a:moveTo>
                    <a:pt x="3037117" y="1206500"/>
                  </a:moveTo>
                  <a:lnTo>
                    <a:pt x="2930898" y="1206500"/>
                  </a:lnTo>
                  <a:lnTo>
                    <a:pt x="2928891" y="1208645"/>
                  </a:lnTo>
                  <a:lnTo>
                    <a:pt x="2930990" y="1219200"/>
                  </a:lnTo>
                  <a:lnTo>
                    <a:pt x="2936185" y="1231900"/>
                  </a:lnTo>
                  <a:lnTo>
                    <a:pt x="2941275" y="1220806"/>
                  </a:lnTo>
                  <a:lnTo>
                    <a:pt x="2941202" y="1219510"/>
                  </a:lnTo>
                  <a:lnTo>
                    <a:pt x="2940607" y="1219200"/>
                  </a:lnTo>
                  <a:lnTo>
                    <a:pt x="3043009" y="1219200"/>
                  </a:lnTo>
                  <a:lnTo>
                    <a:pt x="3037117" y="1206500"/>
                  </a:lnTo>
                  <a:close/>
                </a:path>
                <a:path w="4252595" h="1739900">
                  <a:moveTo>
                    <a:pt x="2941741" y="1219792"/>
                  </a:moveTo>
                  <a:lnTo>
                    <a:pt x="2941275" y="1220806"/>
                  </a:lnTo>
                  <a:lnTo>
                    <a:pt x="2941901" y="1231900"/>
                  </a:lnTo>
                  <a:lnTo>
                    <a:pt x="2964933" y="1231900"/>
                  </a:lnTo>
                  <a:lnTo>
                    <a:pt x="2941741" y="1219792"/>
                  </a:lnTo>
                  <a:close/>
                </a:path>
                <a:path w="4252595" h="1739900">
                  <a:moveTo>
                    <a:pt x="3056265" y="1219200"/>
                  </a:moveTo>
                  <a:lnTo>
                    <a:pt x="2981126" y="1219200"/>
                  </a:lnTo>
                  <a:lnTo>
                    <a:pt x="2983159" y="1231900"/>
                  </a:lnTo>
                  <a:lnTo>
                    <a:pt x="3062025" y="1231900"/>
                  </a:lnTo>
                  <a:lnTo>
                    <a:pt x="3056265" y="1219200"/>
                  </a:lnTo>
                  <a:close/>
                </a:path>
                <a:path w="4252595" h="1739900">
                  <a:moveTo>
                    <a:pt x="2941202" y="1219510"/>
                  </a:moveTo>
                  <a:lnTo>
                    <a:pt x="2941275" y="1220806"/>
                  </a:lnTo>
                  <a:lnTo>
                    <a:pt x="2941741" y="1219792"/>
                  </a:lnTo>
                  <a:lnTo>
                    <a:pt x="2941202" y="1219510"/>
                  </a:lnTo>
                  <a:close/>
                </a:path>
                <a:path w="4252595" h="1739900">
                  <a:moveTo>
                    <a:pt x="2942012" y="1219200"/>
                  </a:moveTo>
                  <a:lnTo>
                    <a:pt x="2941185" y="1219200"/>
                  </a:lnTo>
                  <a:lnTo>
                    <a:pt x="2941202" y="1219510"/>
                  </a:lnTo>
                  <a:lnTo>
                    <a:pt x="2941741" y="1219792"/>
                  </a:lnTo>
                  <a:lnTo>
                    <a:pt x="2942012" y="1219200"/>
                  </a:lnTo>
                  <a:close/>
                </a:path>
                <a:path w="4252595" h="1739900">
                  <a:moveTo>
                    <a:pt x="2930641" y="1193800"/>
                  </a:moveTo>
                  <a:lnTo>
                    <a:pt x="2895102" y="1193800"/>
                  </a:lnTo>
                  <a:lnTo>
                    <a:pt x="2907627" y="1206500"/>
                  </a:lnTo>
                  <a:lnTo>
                    <a:pt x="2916652" y="1206500"/>
                  </a:lnTo>
                  <a:lnTo>
                    <a:pt x="2910879" y="1219200"/>
                  </a:lnTo>
                  <a:lnTo>
                    <a:pt x="2919014" y="1219200"/>
                  </a:lnTo>
                  <a:lnTo>
                    <a:pt x="2928891" y="1208645"/>
                  </a:lnTo>
                  <a:lnTo>
                    <a:pt x="2928464" y="1206500"/>
                  </a:lnTo>
                  <a:lnTo>
                    <a:pt x="2930641" y="1193800"/>
                  </a:lnTo>
                  <a:close/>
                </a:path>
                <a:path w="4252595" h="1739900">
                  <a:moveTo>
                    <a:pt x="2942316" y="1168400"/>
                  </a:moveTo>
                  <a:lnTo>
                    <a:pt x="2845719" y="1168400"/>
                  </a:lnTo>
                  <a:lnTo>
                    <a:pt x="2840752" y="1181100"/>
                  </a:lnTo>
                  <a:lnTo>
                    <a:pt x="2877218" y="1181100"/>
                  </a:lnTo>
                  <a:lnTo>
                    <a:pt x="2882726" y="1193800"/>
                  </a:lnTo>
                  <a:lnTo>
                    <a:pt x="2930641" y="1193800"/>
                  </a:lnTo>
                  <a:lnTo>
                    <a:pt x="2928464" y="1206500"/>
                  </a:lnTo>
                  <a:lnTo>
                    <a:pt x="2928891" y="1208645"/>
                  </a:lnTo>
                  <a:lnTo>
                    <a:pt x="2930898" y="1206500"/>
                  </a:lnTo>
                  <a:lnTo>
                    <a:pt x="2936369" y="1206500"/>
                  </a:lnTo>
                  <a:lnTo>
                    <a:pt x="2933244" y="1193800"/>
                  </a:lnTo>
                  <a:lnTo>
                    <a:pt x="2941221" y="1181100"/>
                  </a:lnTo>
                  <a:lnTo>
                    <a:pt x="2942316" y="1168400"/>
                  </a:lnTo>
                  <a:close/>
                </a:path>
                <a:path w="4252595" h="1739900">
                  <a:moveTo>
                    <a:pt x="2881316" y="1193800"/>
                  </a:moveTo>
                  <a:lnTo>
                    <a:pt x="2857565" y="1193800"/>
                  </a:lnTo>
                  <a:lnTo>
                    <a:pt x="2872661" y="1206500"/>
                  </a:lnTo>
                  <a:lnTo>
                    <a:pt x="2878512" y="1206500"/>
                  </a:lnTo>
                  <a:lnTo>
                    <a:pt x="2881316" y="1193800"/>
                  </a:lnTo>
                  <a:close/>
                </a:path>
                <a:path w="4252595" h="1739900">
                  <a:moveTo>
                    <a:pt x="2886005" y="1193800"/>
                  </a:moveTo>
                  <a:lnTo>
                    <a:pt x="2881316" y="1193800"/>
                  </a:lnTo>
                  <a:lnTo>
                    <a:pt x="2887271" y="1206500"/>
                  </a:lnTo>
                  <a:lnTo>
                    <a:pt x="2886005" y="1193800"/>
                  </a:lnTo>
                  <a:close/>
                </a:path>
                <a:path w="4252595" h="1739900">
                  <a:moveTo>
                    <a:pt x="2996838" y="1193800"/>
                  </a:moveTo>
                  <a:lnTo>
                    <a:pt x="2933244" y="1193800"/>
                  </a:lnTo>
                  <a:lnTo>
                    <a:pt x="2936369" y="1206500"/>
                  </a:lnTo>
                  <a:lnTo>
                    <a:pt x="2990397" y="1206500"/>
                  </a:lnTo>
                  <a:lnTo>
                    <a:pt x="2996838" y="1193800"/>
                  </a:lnTo>
                  <a:close/>
                </a:path>
                <a:path w="4252595" h="1739900">
                  <a:moveTo>
                    <a:pt x="2840378" y="1181100"/>
                  </a:moveTo>
                  <a:lnTo>
                    <a:pt x="2830505" y="1181100"/>
                  </a:lnTo>
                  <a:lnTo>
                    <a:pt x="2833314" y="1193800"/>
                  </a:lnTo>
                  <a:lnTo>
                    <a:pt x="2848769" y="1193800"/>
                  </a:lnTo>
                  <a:lnTo>
                    <a:pt x="2840378" y="1181100"/>
                  </a:lnTo>
                  <a:close/>
                </a:path>
                <a:path w="4252595" h="1739900">
                  <a:moveTo>
                    <a:pt x="2872501" y="1193264"/>
                  </a:moveTo>
                  <a:lnTo>
                    <a:pt x="2872293" y="1193800"/>
                  </a:lnTo>
                  <a:lnTo>
                    <a:pt x="2873141" y="1193800"/>
                  </a:lnTo>
                  <a:lnTo>
                    <a:pt x="2872501" y="1193264"/>
                  </a:lnTo>
                  <a:close/>
                </a:path>
                <a:path w="4252595" h="1739900">
                  <a:moveTo>
                    <a:pt x="2965032" y="1181100"/>
                  </a:moveTo>
                  <a:lnTo>
                    <a:pt x="2950295" y="1181100"/>
                  </a:lnTo>
                  <a:lnTo>
                    <a:pt x="2936767" y="1193800"/>
                  </a:lnTo>
                  <a:lnTo>
                    <a:pt x="2974786" y="1193800"/>
                  </a:lnTo>
                  <a:lnTo>
                    <a:pt x="2965032" y="1181100"/>
                  </a:lnTo>
                  <a:close/>
                </a:path>
                <a:path w="4252595" h="1739900">
                  <a:moveTo>
                    <a:pt x="2982566" y="1181100"/>
                  </a:moveTo>
                  <a:lnTo>
                    <a:pt x="2976870" y="1193800"/>
                  </a:lnTo>
                  <a:lnTo>
                    <a:pt x="2983111" y="1193800"/>
                  </a:lnTo>
                  <a:lnTo>
                    <a:pt x="2982566" y="1181100"/>
                  </a:lnTo>
                  <a:close/>
                </a:path>
                <a:path w="4252595" h="1739900">
                  <a:moveTo>
                    <a:pt x="2877218" y="1181100"/>
                  </a:moveTo>
                  <a:lnTo>
                    <a:pt x="2857957" y="1181100"/>
                  </a:lnTo>
                  <a:lnTo>
                    <a:pt x="2872501" y="1193264"/>
                  </a:lnTo>
                  <a:lnTo>
                    <a:pt x="2877218" y="1181100"/>
                  </a:lnTo>
                  <a:close/>
                </a:path>
                <a:path w="4252595" h="1739900">
                  <a:moveTo>
                    <a:pt x="2805756" y="1168400"/>
                  </a:moveTo>
                  <a:lnTo>
                    <a:pt x="2799336" y="1168400"/>
                  </a:lnTo>
                  <a:lnTo>
                    <a:pt x="2809312" y="1181100"/>
                  </a:lnTo>
                  <a:lnTo>
                    <a:pt x="2805756" y="1168400"/>
                  </a:lnTo>
                  <a:close/>
                </a:path>
                <a:path w="4252595" h="1739900">
                  <a:moveTo>
                    <a:pt x="2842979" y="1168400"/>
                  </a:moveTo>
                  <a:lnTo>
                    <a:pt x="2819634" y="1168400"/>
                  </a:lnTo>
                  <a:lnTo>
                    <a:pt x="2826507" y="1181100"/>
                  </a:lnTo>
                  <a:lnTo>
                    <a:pt x="2836899" y="1181100"/>
                  </a:lnTo>
                  <a:lnTo>
                    <a:pt x="2842979" y="1168400"/>
                  </a:lnTo>
                  <a:close/>
                </a:path>
                <a:path w="4252595" h="1739900">
                  <a:moveTo>
                    <a:pt x="2777714" y="1155700"/>
                  </a:moveTo>
                  <a:lnTo>
                    <a:pt x="2772012" y="1155700"/>
                  </a:lnTo>
                  <a:lnTo>
                    <a:pt x="2776253" y="1168400"/>
                  </a:lnTo>
                  <a:lnTo>
                    <a:pt x="2777714" y="1155700"/>
                  </a:lnTo>
                  <a:close/>
                </a:path>
                <a:path w="4252595" h="1739900">
                  <a:moveTo>
                    <a:pt x="2798813" y="1155700"/>
                  </a:moveTo>
                  <a:lnTo>
                    <a:pt x="2792667" y="1155700"/>
                  </a:lnTo>
                  <a:lnTo>
                    <a:pt x="2792552" y="1168400"/>
                  </a:lnTo>
                  <a:lnTo>
                    <a:pt x="2798813" y="1155700"/>
                  </a:lnTo>
                  <a:close/>
                </a:path>
                <a:path w="4252595" h="1739900">
                  <a:moveTo>
                    <a:pt x="2895846" y="1155700"/>
                  </a:moveTo>
                  <a:lnTo>
                    <a:pt x="2812194" y="1155700"/>
                  </a:lnTo>
                  <a:lnTo>
                    <a:pt x="2827922" y="1168400"/>
                  </a:lnTo>
                  <a:lnTo>
                    <a:pt x="2895952" y="1168400"/>
                  </a:lnTo>
                  <a:lnTo>
                    <a:pt x="2895846" y="1155700"/>
                  </a:lnTo>
                  <a:close/>
                </a:path>
                <a:path w="4252595" h="1739900">
                  <a:moveTo>
                    <a:pt x="2902830" y="1155700"/>
                  </a:moveTo>
                  <a:lnTo>
                    <a:pt x="2900542" y="1155700"/>
                  </a:lnTo>
                  <a:lnTo>
                    <a:pt x="2899332" y="1168400"/>
                  </a:lnTo>
                  <a:lnTo>
                    <a:pt x="2918547" y="1168400"/>
                  </a:lnTo>
                  <a:lnTo>
                    <a:pt x="2902830" y="1155700"/>
                  </a:lnTo>
                  <a:close/>
                </a:path>
                <a:path w="4252595" h="1739900">
                  <a:moveTo>
                    <a:pt x="2768133" y="1143000"/>
                  </a:moveTo>
                  <a:lnTo>
                    <a:pt x="2753882" y="1143000"/>
                  </a:lnTo>
                  <a:lnTo>
                    <a:pt x="2759880" y="1155700"/>
                  </a:lnTo>
                  <a:lnTo>
                    <a:pt x="2762133" y="1155700"/>
                  </a:lnTo>
                  <a:lnTo>
                    <a:pt x="2768133" y="1143000"/>
                  </a:lnTo>
                  <a:close/>
                </a:path>
                <a:path w="4252595" h="1739900">
                  <a:moveTo>
                    <a:pt x="2770916" y="1145050"/>
                  </a:moveTo>
                  <a:lnTo>
                    <a:pt x="2770364" y="1155700"/>
                  </a:lnTo>
                  <a:lnTo>
                    <a:pt x="2774625" y="1155700"/>
                  </a:lnTo>
                  <a:lnTo>
                    <a:pt x="2771785" y="1145691"/>
                  </a:lnTo>
                  <a:lnTo>
                    <a:pt x="2770916" y="1145050"/>
                  </a:lnTo>
                  <a:close/>
                </a:path>
                <a:path w="4252595" h="1739900">
                  <a:moveTo>
                    <a:pt x="2875250" y="1143000"/>
                  </a:moveTo>
                  <a:lnTo>
                    <a:pt x="2771022" y="1143000"/>
                  </a:lnTo>
                  <a:lnTo>
                    <a:pt x="2771785" y="1145691"/>
                  </a:lnTo>
                  <a:lnTo>
                    <a:pt x="2785368" y="1155700"/>
                  </a:lnTo>
                  <a:lnTo>
                    <a:pt x="2873187" y="1155700"/>
                  </a:lnTo>
                  <a:lnTo>
                    <a:pt x="2875250" y="1143000"/>
                  </a:lnTo>
                  <a:close/>
                </a:path>
                <a:path w="4252595" h="1739900">
                  <a:moveTo>
                    <a:pt x="2771022" y="1143000"/>
                  </a:moveTo>
                  <a:lnTo>
                    <a:pt x="2768133" y="1143000"/>
                  </a:lnTo>
                  <a:lnTo>
                    <a:pt x="2770916" y="1145050"/>
                  </a:lnTo>
                  <a:lnTo>
                    <a:pt x="2771022" y="1143000"/>
                  </a:lnTo>
                  <a:close/>
                </a:path>
                <a:path w="4252595" h="1739900">
                  <a:moveTo>
                    <a:pt x="2720906" y="1130300"/>
                  </a:moveTo>
                  <a:lnTo>
                    <a:pt x="2718453" y="1130300"/>
                  </a:lnTo>
                  <a:lnTo>
                    <a:pt x="2726155" y="1143000"/>
                  </a:lnTo>
                  <a:lnTo>
                    <a:pt x="2720906" y="1130300"/>
                  </a:lnTo>
                  <a:close/>
                </a:path>
                <a:path w="4252595" h="1739900">
                  <a:moveTo>
                    <a:pt x="2825526" y="1130300"/>
                  </a:moveTo>
                  <a:lnTo>
                    <a:pt x="2741410" y="1130300"/>
                  </a:lnTo>
                  <a:lnTo>
                    <a:pt x="2736917" y="1143000"/>
                  </a:lnTo>
                  <a:lnTo>
                    <a:pt x="2832592" y="1143000"/>
                  </a:lnTo>
                  <a:lnTo>
                    <a:pt x="2825526" y="1130300"/>
                  </a:lnTo>
                  <a:close/>
                </a:path>
                <a:path w="4252595" h="1739900">
                  <a:moveTo>
                    <a:pt x="2850159" y="1130300"/>
                  </a:moveTo>
                  <a:lnTo>
                    <a:pt x="2836351" y="1130300"/>
                  </a:lnTo>
                  <a:lnTo>
                    <a:pt x="2832592" y="1143000"/>
                  </a:lnTo>
                  <a:lnTo>
                    <a:pt x="2856082" y="1143000"/>
                  </a:lnTo>
                  <a:lnTo>
                    <a:pt x="2850159" y="1130300"/>
                  </a:lnTo>
                  <a:close/>
                </a:path>
                <a:path w="4252595" h="1739900">
                  <a:moveTo>
                    <a:pt x="2725064" y="1117600"/>
                  </a:moveTo>
                  <a:lnTo>
                    <a:pt x="2687798" y="1117600"/>
                  </a:lnTo>
                  <a:lnTo>
                    <a:pt x="2693266" y="1130300"/>
                  </a:lnTo>
                  <a:lnTo>
                    <a:pt x="2718453" y="1130300"/>
                  </a:lnTo>
                  <a:lnTo>
                    <a:pt x="2725064" y="1117600"/>
                  </a:lnTo>
                  <a:close/>
                </a:path>
                <a:path w="4252595" h="1739900">
                  <a:moveTo>
                    <a:pt x="2805723" y="1117600"/>
                  </a:moveTo>
                  <a:lnTo>
                    <a:pt x="2735714" y="1117600"/>
                  </a:lnTo>
                  <a:lnTo>
                    <a:pt x="2740134" y="1130300"/>
                  </a:lnTo>
                  <a:lnTo>
                    <a:pt x="2806729" y="1130300"/>
                  </a:lnTo>
                  <a:lnTo>
                    <a:pt x="2805723" y="1117600"/>
                  </a:lnTo>
                  <a:close/>
                </a:path>
                <a:path w="4252595" h="1739900">
                  <a:moveTo>
                    <a:pt x="2813367" y="1117600"/>
                  </a:moveTo>
                  <a:lnTo>
                    <a:pt x="2805723" y="1117600"/>
                  </a:lnTo>
                  <a:lnTo>
                    <a:pt x="2810931" y="1130300"/>
                  </a:lnTo>
                  <a:lnTo>
                    <a:pt x="2818127" y="1130300"/>
                  </a:lnTo>
                  <a:lnTo>
                    <a:pt x="2813367" y="1117600"/>
                  </a:lnTo>
                  <a:close/>
                </a:path>
                <a:path w="4252595" h="1739900">
                  <a:moveTo>
                    <a:pt x="2772023" y="1104900"/>
                  </a:moveTo>
                  <a:lnTo>
                    <a:pt x="2687381" y="1104900"/>
                  </a:lnTo>
                  <a:lnTo>
                    <a:pt x="2688296" y="1117600"/>
                  </a:lnTo>
                  <a:lnTo>
                    <a:pt x="2796518" y="1117600"/>
                  </a:lnTo>
                  <a:lnTo>
                    <a:pt x="2772023" y="1104900"/>
                  </a:lnTo>
                  <a:close/>
                </a:path>
                <a:path w="4252595" h="1739900">
                  <a:moveTo>
                    <a:pt x="2714593" y="1079500"/>
                  </a:moveTo>
                  <a:lnTo>
                    <a:pt x="2620373" y="1079500"/>
                  </a:lnTo>
                  <a:lnTo>
                    <a:pt x="2614274" y="1092200"/>
                  </a:lnTo>
                  <a:lnTo>
                    <a:pt x="2620322" y="1104900"/>
                  </a:lnTo>
                  <a:lnTo>
                    <a:pt x="2629059" y="1104900"/>
                  </a:lnTo>
                  <a:lnTo>
                    <a:pt x="2634779" y="1092200"/>
                  </a:lnTo>
                  <a:lnTo>
                    <a:pt x="2714733" y="1092200"/>
                  </a:lnTo>
                  <a:lnTo>
                    <a:pt x="2714593" y="1079500"/>
                  </a:lnTo>
                  <a:close/>
                </a:path>
                <a:path w="4252595" h="1739900">
                  <a:moveTo>
                    <a:pt x="2638453" y="1092200"/>
                  </a:moveTo>
                  <a:lnTo>
                    <a:pt x="2643173" y="1104900"/>
                  </a:lnTo>
                  <a:lnTo>
                    <a:pt x="2643362" y="1104900"/>
                  </a:lnTo>
                  <a:lnTo>
                    <a:pt x="2638453" y="1092200"/>
                  </a:lnTo>
                  <a:close/>
                </a:path>
                <a:path w="4252595" h="1739900">
                  <a:moveTo>
                    <a:pt x="2665608" y="1092200"/>
                  </a:moveTo>
                  <a:lnTo>
                    <a:pt x="2639504" y="1092200"/>
                  </a:lnTo>
                  <a:lnTo>
                    <a:pt x="2649814" y="1104900"/>
                  </a:lnTo>
                  <a:lnTo>
                    <a:pt x="2671216" y="1104900"/>
                  </a:lnTo>
                  <a:lnTo>
                    <a:pt x="2665608" y="1092200"/>
                  </a:lnTo>
                  <a:close/>
                </a:path>
                <a:path w="4252595" h="1739900">
                  <a:moveTo>
                    <a:pt x="2740641" y="1092200"/>
                  </a:moveTo>
                  <a:lnTo>
                    <a:pt x="2676001" y="1092200"/>
                  </a:lnTo>
                  <a:lnTo>
                    <a:pt x="2671216" y="1104900"/>
                  </a:lnTo>
                  <a:lnTo>
                    <a:pt x="2762144" y="1104900"/>
                  </a:lnTo>
                  <a:lnTo>
                    <a:pt x="2740641" y="1092200"/>
                  </a:lnTo>
                  <a:close/>
                </a:path>
                <a:path w="4252595" h="1739900">
                  <a:moveTo>
                    <a:pt x="2727255" y="1079500"/>
                  </a:moveTo>
                  <a:lnTo>
                    <a:pt x="2716775" y="1092200"/>
                  </a:lnTo>
                  <a:lnTo>
                    <a:pt x="2727948" y="1092200"/>
                  </a:lnTo>
                  <a:lnTo>
                    <a:pt x="2727255" y="1079500"/>
                  </a:lnTo>
                  <a:close/>
                </a:path>
                <a:path w="4252595" h="1739900">
                  <a:moveTo>
                    <a:pt x="2560991" y="1078153"/>
                  </a:moveTo>
                  <a:lnTo>
                    <a:pt x="2560370" y="1079500"/>
                  </a:lnTo>
                  <a:lnTo>
                    <a:pt x="2561082" y="1079500"/>
                  </a:lnTo>
                  <a:lnTo>
                    <a:pt x="2560991" y="1078153"/>
                  </a:lnTo>
                  <a:close/>
                </a:path>
                <a:path w="4252595" h="1739900">
                  <a:moveTo>
                    <a:pt x="2577417" y="1066800"/>
                  </a:moveTo>
                  <a:lnTo>
                    <a:pt x="2573871" y="1066800"/>
                  </a:lnTo>
                  <a:lnTo>
                    <a:pt x="2578023" y="1079500"/>
                  </a:lnTo>
                  <a:lnTo>
                    <a:pt x="2577417" y="1066800"/>
                  </a:lnTo>
                  <a:close/>
                </a:path>
                <a:path w="4252595" h="1739900">
                  <a:moveTo>
                    <a:pt x="2614466" y="1066800"/>
                  </a:moveTo>
                  <a:lnTo>
                    <a:pt x="2588131" y="1066800"/>
                  </a:lnTo>
                  <a:lnTo>
                    <a:pt x="2588212" y="1079500"/>
                  </a:lnTo>
                  <a:lnTo>
                    <a:pt x="2630558" y="1079500"/>
                  </a:lnTo>
                  <a:lnTo>
                    <a:pt x="2614466" y="1066800"/>
                  </a:lnTo>
                  <a:close/>
                </a:path>
                <a:path w="4252595" h="1739900">
                  <a:moveTo>
                    <a:pt x="2691669" y="1066800"/>
                  </a:moveTo>
                  <a:lnTo>
                    <a:pt x="2621247" y="1066800"/>
                  </a:lnTo>
                  <a:lnTo>
                    <a:pt x="2630558" y="1079500"/>
                  </a:lnTo>
                  <a:lnTo>
                    <a:pt x="2688334" y="1079500"/>
                  </a:lnTo>
                  <a:lnTo>
                    <a:pt x="2691669" y="1066800"/>
                  </a:lnTo>
                  <a:close/>
                </a:path>
                <a:path w="4252595" h="1739900">
                  <a:moveTo>
                    <a:pt x="2697717" y="1066800"/>
                  </a:moveTo>
                  <a:lnTo>
                    <a:pt x="2688334" y="1079500"/>
                  </a:lnTo>
                  <a:lnTo>
                    <a:pt x="2700789" y="1079500"/>
                  </a:lnTo>
                  <a:lnTo>
                    <a:pt x="2697717" y="1066800"/>
                  </a:lnTo>
                  <a:close/>
                </a:path>
                <a:path w="4252595" h="1739900">
                  <a:moveTo>
                    <a:pt x="2566233" y="1066800"/>
                  </a:moveTo>
                  <a:lnTo>
                    <a:pt x="2560232" y="1066800"/>
                  </a:lnTo>
                  <a:lnTo>
                    <a:pt x="2560991" y="1078153"/>
                  </a:lnTo>
                  <a:lnTo>
                    <a:pt x="2566233" y="1066800"/>
                  </a:lnTo>
                  <a:close/>
                </a:path>
                <a:path w="4252595" h="1739900">
                  <a:moveTo>
                    <a:pt x="2600295" y="1041400"/>
                  </a:moveTo>
                  <a:lnTo>
                    <a:pt x="2524321" y="1041400"/>
                  </a:lnTo>
                  <a:lnTo>
                    <a:pt x="2534340" y="1054100"/>
                  </a:lnTo>
                  <a:lnTo>
                    <a:pt x="2565951" y="1066800"/>
                  </a:lnTo>
                  <a:lnTo>
                    <a:pt x="2579626" y="1066800"/>
                  </a:lnTo>
                  <a:lnTo>
                    <a:pt x="2573366" y="1054100"/>
                  </a:lnTo>
                  <a:lnTo>
                    <a:pt x="2605353" y="1054100"/>
                  </a:lnTo>
                  <a:lnTo>
                    <a:pt x="2600295" y="1041400"/>
                  </a:lnTo>
                  <a:close/>
                </a:path>
                <a:path w="4252595" h="1739900">
                  <a:moveTo>
                    <a:pt x="2633573" y="1054100"/>
                  </a:moveTo>
                  <a:lnTo>
                    <a:pt x="2576292" y="1054100"/>
                  </a:lnTo>
                  <a:lnTo>
                    <a:pt x="2580884" y="1066800"/>
                  </a:lnTo>
                  <a:lnTo>
                    <a:pt x="2634566" y="1066800"/>
                  </a:lnTo>
                  <a:lnTo>
                    <a:pt x="2633573" y="1054100"/>
                  </a:lnTo>
                  <a:close/>
                </a:path>
                <a:path w="4252595" h="1739900">
                  <a:moveTo>
                    <a:pt x="2657309" y="1054100"/>
                  </a:moveTo>
                  <a:lnTo>
                    <a:pt x="2641134" y="1054100"/>
                  </a:lnTo>
                  <a:lnTo>
                    <a:pt x="2634566" y="1066800"/>
                  </a:lnTo>
                  <a:lnTo>
                    <a:pt x="2668146" y="1066800"/>
                  </a:lnTo>
                  <a:lnTo>
                    <a:pt x="2657309" y="1054100"/>
                  </a:lnTo>
                  <a:close/>
                </a:path>
                <a:path w="4252595" h="1739900">
                  <a:moveTo>
                    <a:pt x="2520421" y="1041400"/>
                  </a:moveTo>
                  <a:lnTo>
                    <a:pt x="2500235" y="1041400"/>
                  </a:lnTo>
                  <a:lnTo>
                    <a:pt x="2501733" y="1054100"/>
                  </a:lnTo>
                  <a:lnTo>
                    <a:pt x="2520421" y="1041400"/>
                  </a:lnTo>
                  <a:close/>
                </a:path>
                <a:path w="4252595" h="1739900">
                  <a:moveTo>
                    <a:pt x="2522371" y="1041400"/>
                  </a:moveTo>
                  <a:lnTo>
                    <a:pt x="2511858" y="1054100"/>
                  </a:lnTo>
                  <a:lnTo>
                    <a:pt x="2522381" y="1054100"/>
                  </a:lnTo>
                  <a:lnTo>
                    <a:pt x="2522371" y="1041400"/>
                  </a:lnTo>
                  <a:close/>
                </a:path>
                <a:path w="4252595" h="1739900">
                  <a:moveTo>
                    <a:pt x="2622654" y="1041400"/>
                  </a:moveTo>
                  <a:lnTo>
                    <a:pt x="2603527" y="1041400"/>
                  </a:lnTo>
                  <a:lnTo>
                    <a:pt x="2605353" y="1054100"/>
                  </a:lnTo>
                  <a:lnTo>
                    <a:pt x="2629598" y="1054100"/>
                  </a:lnTo>
                  <a:lnTo>
                    <a:pt x="2622654" y="1041400"/>
                  </a:lnTo>
                  <a:close/>
                </a:path>
                <a:path w="4252595" h="1739900">
                  <a:moveTo>
                    <a:pt x="2483919" y="1028700"/>
                  </a:moveTo>
                  <a:lnTo>
                    <a:pt x="2460523" y="1028700"/>
                  </a:lnTo>
                  <a:lnTo>
                    <a:pt x="2475534" y="1041400"/>
                  </a:lnTo>
                  <a:lnTo>
                    <a:pt x="2487461" y="1041400"/>
                  </a:lnTo>
                  <a:lnTo>
                    <a:pt x="2483919" y="1028700"/>
                  </a:lnTo>
                  <a:close/>
                </a:path>
                <a:path w="4252595" h="1739900">
                  <a:moveTo>
                    <a:pt x="2528067" y="1028700"/>
                  </a:moveTo>
                  <a:lnTo>
                    <a:pt x="2488600" y="1028700"/>
                  </a:lnTo>
                  <a:lnTo>
                    <a:pt x="2501372" y="1041400"/>
                  </a:lnTo>
                  <a:lnTo>
                    <a:pt x="2525646" y="1041400"/>
                  </a:lnTo>
                  <a:lnTo>
                    <a:pt x="2528067" y="1028700"/>
                  </a:lnTo>
                  <a:close/>
                </a:path>
                <a:path w="4252595" h="1739900">
                  <a:moveTo>
                    <a:pt x="2534191" y="1003300"/>
                  </a:moveTo>
                  <a:lnTo>
                    <a:pt x="2427202" y="1003300"/>
                  </a:lnTo>
                  <a:lnTo>
                    <a:pt x="2426447" y="1016000"/>
                  </a:lnTo>
                  <a:lnTo>
                    <a:pt x="2530284" y="1016000"/>
                  </a:lnTo>
                  <a:lnTo>
                    <a:pt x="2527087" y="1028700"/>
                  </a:lnTo>
                  <a:lnTo>
                    <a:pt x="2528067" y="1028700"/>
                  </a:lnTo>
                  <a:lnTo>
                    <a:pt x="2525646" y="1041400"/>
                  </a:lnTo>
                  <a:lnTo>
                    <a:pt x="2531412" y="1041400"/>
                  </a:lnTo>
                  <a:lnTo>
                    <a:pt x="2535564" y="1028700"/>
                  </a:lnTo>
                  <a:lnTo>
                    <a:pt x="2533732" y="1016000"/>
                  </a:lnTo>
                  <a:lnTo>
                    <a:pt x="2534191" y="1003300"/>
                  </a:lnTo>
                  <a:close/>
                </a:path>
                <a:path w="4252595" h="1739900">
                  <a:moveTo>
                    <a:pt x="2555070" y="1016000"/>
                  </a:moveTo>
                  <a:lnTo>
                    <a:pt x="2533732" y="1016000"/>
                  </a:lnTo>
                  <a:lnTo>
                    <a:pt x="2535564" y="1028700"/>
                  </a:lnTo>
                  <a:lnTo>
                    <a:pt x="2531412" y="1041400"/>
                  </a:lnTo>
                  <a:lnTo>
                    <a:pt x="2588514" y="1041400"/>
                  </a:lnTo>
                  <a:lnTo>
                    <a:pt x="2586299" y="1028700"/>
                  </a:lnTo>
                  <a:lnTo>
                    <a:pt x="2559506" y="1028700"/>
                  </a:lnTo>
                  <a:lnTo>
                    <a:pt x="2555070" y="1016000"/>
                  </a:lnTo>
                  <a:close/>
                </a:path>
                <a:path w="4252595" h="1739900">
                  <a:moveTo>
                    <a:pt x="2598733" y="1028700"/>
                  </a:moveTo>
                  <a:lnTo>
                    <a:pt x="2595709" y="1028700"/>
                  </a:lnTo>
                  <a:lnTo>
                    <a:pt x="2588514" y="1041400"/>
                  </a:lnTo>
                  <a:lnTo>
                    <a:pt x="2605147" y="1041400"/>
                  </a:lnTo>
                  <a:lnTo>
                    <a:pt x="2598733" y="1028700"/>
                  </a:lnTo>
                  <a:close/>
                </a:path>
                <a:path w="4252595" h="1739900">
                  <a:moveTo>
                    <a:pt x="2434195" y="1016000"/>
                  </a:moveTo>
                  <a:lnTo>
                    <a:pt x="2428045" y="1016000"/>
                  </a:lnTo>
                  <a:lnTo>
                    <a:pt x="2433500" y="1028700"/>
                  </a:lnTo>
                  <a:lnTo>
                    <a:pt x="2439303" y="1028700"/>
                  </a:lnTo>
                  <a:lnTo>
                    <a:pt x="2434195" y="1016000"/>
                  </a:lnTo>
                  <a:close/>
                </a:path>
                <a:path w="4252595" h="1739900">
                  <a:moveTo>
                    <a:pt x="2452105" y="1027461"/>
                  </a:moveTo>
                  <a:lnTo>
                    <a:pt x="2451465" y="1028700"/>
                  </a:lnTo>
                  <a:lnTo>
                    <a:pt x="2453348" y="1028700"/>
                  </a:lnTo>
                  <a:lnTo>
                    <a:pt x="2452105" y="1027461"/>
                  </a:lnTo>
                  <a:close/>
                </a:path>
                <a:path w="4252595" h="1739900">
                  <a:moveTo>
                    <a:pt x="2530284" y="1016000"/>
                  </a:moveTo>
                  <a:lnTo>
                    <a:pt x="2464906" y="1016000"/>
                  </a:lnTo>
                  <a:lnTo>
                    <a:pt x="2458645" y="1028700"/>
                  </a:lnTo>
                  <a:lnTo>
                    <a:pt x="2527087" y="1028700"/>
                  </a:lnTo>
                  <a:lnTo>
                    <a:pt x="2530284" y="1016000"/>
                  </a:lnTo>
                  <a:close/>
                </a:path>
                <a:path w="4252595" h="1739900">
                  <a:moveTo>
                    <a:pt x="2458032" y="1016000"/>
                  </a:moveTo>
                  <a:lnTo>
                    <a:pt x="2440605" y="1016000"/>
                  </a:lnTo>
                  <a:lnTo>
                    <a:pt x="2452105" y="1027461"/>
                  </a:lnTo>
                  <a:lnTo>
                    <a:pt x="2458032" y="1016000"/>
                  </a:lnTo>
                  <a:close/>
                </a:path>
                <a:path w="4252595" h="1739900">
                  <a:moveTo>
                    <a:pt x="2419654" y="1003300"/>
                  </a:moveTo>
                  <a:lnTo>
                    <a:pt x="2410262" y="1003300"/>
                  </a:lnTo>
                  <a:lnTo>
                    <a:pt x="2418866" y="1016000"/>
                  </a:lnTo>
                  <a:lnTo>
                    <a:pt x="2419654" y="1003300"/>
                  </a:lnTo>
                  <a:close/>
                </a:path>
                <a:path w="4252595" h="1739900">
                  <a:moveTo>
                    <a:pt x="2497919" y="990600"/>
                  </a:moveTo>
                  <a:lnTo>
                    <a:pt x="2386311" y="990600"/>
                  </a:lnTo>
                  <a:lnTo>
                    <a:pt x="2389552" y="1003300"/>
                  </a:lnTo>
                  <a:lnTo>
                    <a:pt x="2507675" y="1003300"/>
                  </a:lnTo>
                  <a:lnTo>
                    <a:pt x="2497919" y="990600"/>
                  </a:lnTo>
                  <a:close/>
                </a:path>
                <a:path w="4252595" h="1739900">
                  <a:moveTo>
                    <a:pt x="2353684" y="977900"/>
                  </a:moveTo>
                  <a:lnTo>
                    <a:pt x="2337341" y="977900"/>
                  </a:lnTo>
                  <a:lnTo>
                    <a:pt x="2350623" y="990600"/>
                  </a:lnTo>
                  <a:lnTo>
                    <a:pt x="2357528" y="990600"/>
                  </a:lnTo>
                  <a:lnTo>
                    <a:pt x="2353684" y="977900"/>
                  </a:lnTo>
                  <a:close/>
                </a:path>
                <a:path w="4252595" h="1739900">
                  <a:moveTo>
                    <a:pt x="2455331" y="977900"/>
                  </a:moveTo>
                  <a:lnTo>
                    <a:pt x="2364339" y="977900"/>
                  </a:lnTo>
                  <a:lnTo>
                    <a:pt x="2357528" y="990600"/>
                  </a:lnTo>
                  <a:lnTo>
                    <a:pt x="2458247" y="990600"/>
                  </a:lnTo>
                  <a:lnTo>
                    <a:pt x="2455331" y="977900"/>
                  </a:lnTo>
                  <a:close/>
                </a:path>
                <a:path w="4252595" h="1739900">
                  <a:moveTo>
                    <a:pt x="2468362" y="977900"/>
                  </a:moveTo>
                  <a:lnTo>
                    <a:pt x="2459342" y="990600"/>
                  </a:lnTo>
                  <a:lnTo>
                    <a:pt x="2473066" y="990600"/>
                  </a:lnTo>
                  <a:lnTo>
                    <a:pt x="2468362" y="977900"/>
                  </a:lnTo>
                  <a:close/>
                </a:path>
                <a:path w="4252595" h="1739900">
                  <a:moveTo>
                    <a:pt x="2386189" y="965200"/>
                  </a:moveTo>
                  <a:lnTo>
                    <a:pt x="2343188" y="965200"/>
                  </a:lnTo>
                  <a:lnTo>
                    <a:pt x="2334942" y="977900"/>
                  </a:lnTo>
                  <a:lnTo>
                    <a:pt x="2392944" y="977900"/>
                  </a:lnTo>
                  <a:lnTo>
                    <a:pt x="2386189" y="965200"/>
                  </a:lnTo>
                  <a:close/>
                </a:path>
                <a:path w="4252595" h="1739900">
                  <a:moveTo>
                    <a:pt x="2435073" y="965200"/>
                  </a:moveTo>
                  <a:lnTo>
                    <a:pt x="2398333" y="965200"/>
                  </a:lnTo>
                  <a:lnTo>
                    <a:pt x="2398032" y="977900"/>
                  </a:lnTo>
                  <a:lnTo>
                    <a:pt x="2440844" y="977900"/>
                  </a:lnTo>
                  <a:lnTo>
                    <a:pt x="2435073" y="965200"/>
                  </a:lnTo>
                  <a:close/>
                </a:path>
                <a:path w="4252595" h="1739900">
                  <a:moveTo>
                    <a:pt x="2278979" y="952500"/>
                  </a:moveTo>
                  <a:lnTo>
                    <a:pt x="2276159" y="952500"/>
                  </a:lnTo>
                  <a:lnTo>
                    <a:pt x="2281844" y="965200"/>
                  </a:lnTo>
                  <a:lnTo>
                    <a:pt x="2283871" y="965200"/>
                  </a:lnTo>
                  <a:lnTo>
                    <a:pt x="2278979" y="952500"/>
                  </a:lnTo>
                  <a:close/>
                </a:path>
                <a:path w="4252595" h="1739900">
                  <a:moveTo>
                    <a:pt x="2381471" y="952500"/>
                  </a:moveTo>
                  <a:lnTo>
                    <a:pt x="2282492" y="952500"/>
                  </a:lnTo>
                  <a:lnTo>
                    <a:pt x="2293496" y="965200"/>
                  </a:lnTo>
                  <a:lnTo>
                    <a:pt x="2380888" y="965200"/>
                  </a:lnTo>
                  <a:lnTo>
                    <a:pt x="2381471" y="952500"/>
                  </a:lnTo>
                  <a:close/>
                </a:path>
                <a:path w="4252595" h="1739900">
                  <a:moveTo>
                    <a:pt x="2404609" y="952500"/>
                  </a:moveTo>
                  <a:lnTo>
                    <a:pt x="2389017" y="952500"/>
                  </a:lnTo>
                  <a:lnTo>
                    <a:pt x="2396860" y="965200"/>
                  </a:lnTo>
                  <a:lnTo>
                    <a:pt x="2411705" y="965200"/>
                  </a:lnTo>
                  <a:lnTo>
                    <a:pt x="2404609" y="952500"/>
                  </a:lnTo>
                  <a:close/>
                </a:path>
                <a:path w="4252595" h="1739900">
                  <a:moveTo>
                    <a:pt x="2270331" y="939800"/>
                  </a:moveTo>
                  <a:lnTo>
                    <a:pt x="2235429" y="939800"/>
                  </a:lnTo>
                  <a:lnTo>
                    <a:pt x="2253044" y="952500"/>
                  </a:lnTo>
                  <a:lnTo>
                    <a:pt x="2261091" y="952500"/>
                  </a:lnTo>
                  <a:lnTo>
                    <a:pt x="2270331" y="939800"/>
                  </a:lnTo>
                  <a:close/>
                </a:path>
                <a:path w="4252595" h="1739900">
                  <a:moveTo>
                    <a:pt x="2345203" y="939800"/>
                  </a:moveTo>
                  <a:lnTo>
                    <a:pt x="2270331" y="939800"/>
                  </a:lnTo>
                  <a:lnTo>
                    <a:pt x="2278979" y="952500"/>
                  </a:lnTo>
                  <a:lnTo>
                    <a:pt x="2348763" y="952500"/>
                  </a:lnTo>
                  <a:lnTo>
                    <a:pt x="2345203" y="939800"/>
                  </a:lnTo>
                  <a:close/>
                </a:path>
                <a:path w="4252595" h="1739900">
                  <a:moveTo>
                    <a:pt x="2373433" y="939800"/>
                  </a:moveTo>
                  <a:lnTo>
                    <a:pt x="2348229" y="939800"/>
                  </a:lnTo>
                  <a:lnTo>
                    <a:pt x="2348763" y="952500"/>
                  </a:lnTo>
                  <a:lnTo>
                    <a:pt x="2374176" y="952500"/>
                  </a:lnTo>
                  <a:lnTo>
                    <a:pt x="2374253" y="949665"/>
                  </a:lnTo>
                  <a:lnTo>
                    <a:pt x="2373433" y="939800"/>
                  </a:lnTo>
                  <a:close/>
                </a:path>
                <a:path w="4252595" h="1739900">
                  <a:moveTo>
                    <a:pt x="2374253" y="949665"/>
                  </a:moveTo>
                  <a:lnTo>
                    <a:pt x="2374176" y="952500"/>
                  </a:lnTo>
                  <a:lnTo>
                    <a:pt x="2374489" y="952500"/>
                  </a:lnTo>
                  <a:lnTo>
                    <a:pt x="2374253" y="949665"/>
                  </a:lnTo>
                  <a:close/>
                </a:path>
                <a:path w="4252595" h="1739900">
                  <a:moveTo>
                    <a:pt x="2317052" y="914400"/>
                  </a:moveTo>
                  <a:lnTo>
                    <a:pt x="2212761" y="914400"/>
                  </a:lnTo>
                  <a:lnTo>
                    <a:pt x="2233102" y="927100"/>
                  </a:lnTo>
                  <a:lnTo>
                    <a:pt x="2249658" y="939800"/>
                  </a:lnTo>
                  <a:lnTo>
                    <a:pt x="2334076" y="939800"/>
                  </a:lnTo>
                  <a:lnTo>
                    <a:pt x="2326429" y="927100"/>
                  </a:lnTo>
                  <a:lnTo>
                    <a:pt x="2326576" y="927100"/>
                  </a:lnTo>
                  <a:lnTo>
                    <a:pt x="2317052" y="914400"/>
                  </a:lnTo>
                  <a:close/>
                </a:path>
                <a:path w="4252595" h="1739900">
                  <a:moveTo>
                    <a:pt x="2346943" y="927100"/>
                  </a:moveTo>
                  <a:lnTo>
                    <a:pt x="2333507" y="927100"/>
                  </a:lnTo>
                  <a:lnTo>
                    <a:pt x="2344708" y="939800"/>
                  </a:lnTo>
                  <a:lnTo>
                    <a:pt x="2355932" y="939800"/>
                  </a:lnTo>
                  <a:lnTo>
                    <a:pt x="2346943" y="927100"/>
                  </a:lnTo>
                  <a:close/>
                </a:path>
                <a:path w="4252595" h="1739900">
                  <a:moveTo>
                    <a:pt x="2212761" y="914400"/>
                  </a:moveTo>
                  <a:lnTo>
                    <a:pt x="2195836" y="914400"/>
                  </a:lnTo>
                  <a:lnTo>
                    <a:pt x="2207170" y="927100"/>
                  </a:lnTo>
                  <a:lnTo>
                    <a:pt x="2218380" y="927100"/>
                  </a:lnTo>
                  <a:lnTo>
                    <a:pt x="2212761" y="914400"/>
                  </a:lnTo>
                  <a:close/>
                </a:path>
                <a:path w="4252595" h="1739900">
                  <a:moveTo>
                    <a:pt x="2194544" y="901700"/>
                  </a:moveTo>
                  <a:lnTo>
                    <a:pt x="2169809" y="901700"/>
                  </a:lnTo>
                  <a:lnTo>
                    <a:pt x="2174798" y="914400"/>
                  </a:lnTo>
                  <a:lnTo>
                    <a:pt x="2198453" y="914400"/>
                  </a:lnTo>
                  <a:lnTo>
                    <a:pt x="2194544" y="901700"/>
                  </a:lnTo>
                  <a:close/>
                </a:path>
                <a:path w="4252595" h="1739900">
                  <a:moveTo>
                    <a:pt x="2233133" y="901700"/>
                  </a:moveTo>
                  <a:lnTo>
                    <a:pt x="2214307" y="901700"/>
                  </a:lnTo>
                  <a:lnTo>
                    <a:pt x="2210590" y="914400"/>
                  </a:lnTo>
                  <a:lnTo>
                    <a:pt x="2232275" y="914400"/>
                  </a:lnTo>
                  <a:lnTo>
                    <a:pt x="2233133" y="901700"/>
                  </a:lnTo>
                  <a:close/>
                </a:path>
                <a:path w="4252595" h="1739900">
                  <a:moveTo>
                    <a:pt x="2258871" y="901700"/>
                  </a:moveTo>
                  <a:lnTo>
                    <a:pt x="2233133" y="901700"/>
                  </a:lnTo>
                  <a:lnTo>
                    <a:pt x="2232275" y="914400"/>
                  </a:lnTo>
                  <a:lnTo>
                    <a:pt x="2268737" y="914400"/>
                  </a:lnTo>
                  <a:lnTo>
                    <a:pt x="2258871" y="901700"/>
                  </a:lnTo>
                  <a:close/>
                </a:path>
                <a:path w="4252595" h="1739900">
                  <a:moveTo>
                    <a:pt x="2283907" y="901700"/>
                  </a:moveTo>
                  <a:lnTo>
                    <a:pt x="2279247" y="901700"/>
                  </a:lnTo>
                  <a:lnTo>
                    <a:pt x="2274860" y="914400"/>
                  </a:lnTo>
                  <a:lnTo>
                    <a:pt x="2291440" y="914400"/>
                  </a:lnTo>
                  <a:lnTo>
                    <a:pt x="2283907" y="901700"/>
                  </a:lnTo>
                  <a:close/>
                </a:path>
                <a:path w="4252595" h="1739900">
                  <a:moveTo>
                    <a:pt x="2139419" y="876300"/>
                  </a:moveTo>
                  <a:lnTo>
                    <a:pt x="2118723" y="876300"/>
                  </a:lnTo>
                  <a:lnTo>
                    <a:pt x="2118268" y="879392"/>
                  </a:lnTo>
                  <a:lnTo>
                    <a:pt x="2118626" y="889000"/>
                  </a:lnTo>
                  <a:lnTo>
                    <a:pt x="2124299" y="901700"/>
                  </a:lnTo>
                  <a:lnTo>
                    <a:pt x="2130718" y="901700"/>
                  </a:lnTo>
                  <a:lnTo>
                    <a:pt x="2130135" y="889000"/>
                  </a:lnTo>
                  <a:lnTo>
                    <a:pt x="2139587" y="889000"/>
                  </a:lnTo>
                  <a:lnTo>
                    <a:pt x="2139419" y="876300"/>
                  </a:lnTo>
                  <a:close/>
                </a:path>
                <a:path w="4252595" h="1739900">
                  <a:moveTo>
                    <a:pt x="2144288" y="889000"/>
                  </a:moveTo>
                  <a:lnTo>
                    <a:pt x="2130135" y="889000"/>
                  </a:lnTo>
                  <a:lnTo>
                    <a:pt x="2137352" y="901700"/>
                  </a:lnTo>
                  <a:lnTo>
                    <a:pt x="2147486" y="901700"/>
                  </a:lnTo>
                  <a:lnTo>
                    <a:pt x="2144288" y="889000"/>
                  </a:lnTo>
                  <a:close/>
                </a:path>
                <a:path w="4252595" h="1739900">
                  <a:moveTo>
                    <a:pt x="2242989" y="889000"/>
                  </a:moveTo>
                  <a:lnTo>
                    <a:pt x="2147145" y="889000"/>
                  </a:lnTo>
                  <a:lnTo>
                    <a:pt x="2148325" y="901700"/>
                  </a:lnTo>
                  <a:lnTo>
                    <a:pt x="2261884" y="901700"/>
                  </a:lnTo>
                  <a:lnTo>
                    <a:pt x="2242989" y="889000"/>
                  </a:lnTo>
                  <a:close/>
                </a:path>
                <a:path w="4252595" h="1739900">
                  <a:moveTo>
                    <a:pt x="2122046" y="863600"/>
                  </a:moveTo>
                  <a:lnTo>
                    <a:pt x="2088694" y="863600"/>
                  </a:lnTo>
                  <a:lnTo>
                    <a:pt x="2091637" y="876300"/>
                  </a:lnTo>
                  <a:lnTo>
                    <a:pt x="2099960" y="876300"/>
                  </a:lnTo>
                  <a:lnTo>
                    <a:pt x="2101975" y="889000"/>
                  </a:lnTo>
                  <a:lnTo>
                    <a:pt x="2116854" y="889000"/>
                  </a:lnTo>
                  <a:lnTo>
                    <a:pt x="2118268" y="879392"/>
                  </a:lnTo>
                  <a:lnTo>
                    <a:pt x="2118153" y="876300"/>
                  </a:lnTo>
                  <a:lnTo>
                    <a:pt x="2122046" y="863600"/>
                  </a:lnTo>
                  <a:close/>
                </a:path>
                <a:path w="4252595" h="1739900">
                  <a:moveTo>
                    <a:pt x="2214976" y="876300"/>
                  </a:moveTo>
                  <a:lnTo>
                    <a:pt x="2139419" y="876300"/>
                  </a:lnTo>
                  <a:lnTo>
                    <a:pt x="2139587" y="889000"/>
                  </a:lnTo>
                  <a:lnTo>
                    <a:pt x="2216233" y="889000"/>
                  </a:lnTo>
                  <a:lnTo>
                    <a:pt x="2214976" y="876300"/>
                  </a:lnTo>
                  <a:close/>
                </a:path>
                <a:path w="4252595" h="1739900">
                  <a:moveTo>
                    <a:pt x="2217673" y="876300"/>
                  </a:moveTo>
                  <a:lnTo>
                    <a:pt x="2216233" y="889000"/>
                  </a:lnTo>
                  <a:lnTo>
                    <a:pt x="2224961" y="889000"/>
                  </a:lnTo>
                  <a:lnTo>
                    <a:pt x="2217673" y="876300"/>
                  </a:lnTo>
                  <a:close/>
                </a:path>
                <a:path w="4252595" h="1739900">
                  <a:moveTo>
                    <a:pt x="2037213" y="838200"/>
                  </a:moveTo>
                  <a:lnTo>
                    <a:pt x="2025537" y="838200"/>
                  </a:lnTo>
                  <a:lnTo>
                    <a:pt x="2036371" y="850900"/>
                  </a:lnTo>
                  <a:lnTo>
                    <a:pt x="2046845" y="863600"/>
                  </a:lnTo>
                  <a:lnTo>
                    <a:pt x="2122046" y="863600"/>
                  </a:lnTo>
                  <a:lnTo>
                    <a:pt x="2118153" y="876300"/>
                  </a:lnTo>
                  <a:lnTo>
                    <a:pt x="2118268" y="879392"/>
                  </a:lnTo>
                  <a:lnTo>
                    <a:pt x="2118723" y="876300"/>
                  </a:lnTo>
                  <a:lnTo>
                    <a:pt x="2124317" y="876300"/>
                  </a:lnTo>
                  <a:lnTo>
                    <a:pt x="2128086" y="863600"/>
                  </a:lnTo>
                  <a:lnTo>
                    <a:pt x="2124477" y="850900"/>
                  </a:lnTo>
                  <a:lnTo>
                    <a:pt x="2037391" y="850900"/>
                  </a:lnTo>
                  <a:lnTo>
                    <a:pt x="2037213" y="838200"/>
                  </a:lnTo>
                  <a:close/>
                </a:path>
                <a:path w="4252595" h="1739900">
                  <a:moveTo>
                    <a:pt x="2081497" y="863600"/>
                  </a:moveTo>
                  <a:lnTo>
                    <a:pt x="2067222" y="863600"/>
                  </a:lnTo>
                  <a:lnTo>
                    <a:pt x="2065390" y="876300"/>
                  </a:lnTo>
                  <a:lnTo>
                    <a:pt x="2080185" y="876300"/>
                  </a:lnTo>
                  <a:lnTo>
                    <a:pt x="2081497" y="863600"/>
                  </a:lnTo>
                  <a:close/>
                </a:path>
                <a:path w="4252595" h="1739900">
                  <a:moveTo>
                    <a:pt x="2134629" y="863600"/>
                  </a:moveTo>
                  <a:lnTo>
                    <a:pt x="2128086" y="863600"/>
                  </a:lnTo>
                  <a:lnTo>
                    <a:pt x="2124317" y="876300"/>
                  </a:lnTo>
                  <a:lnTo>
                    <a:pt x="2134905" y="876300"/>
                  </a:lnTo>
                  <a:lnTo>
                    <a:pt x="2134629" y="863600"/>
                  </a:lnTo>
                  <a:close/>
                </a:path>
                <a:path w="4252595" h="1739900">
                  <a:moveTo>
                    <a:pt x="2148420" y="850900"/>
                  </a:moveTo>
                  <a:lnTo>
                    <a:pt x="2134335" y="850900"/>
                  </a:lnTo>
                  <a:lnTo>
                    <a:pt x="2138435" y="863600"/>
                  </a:lnTo>
                  <a:lnTo>
                    <a:pt x="2134905" y="876300"/>
                  </a:lnTo>
                  <a:lnTo>
                    <a:pt x="2202202" y="876300"/>
                  </a:lnTo>
                  <a:lnTo>
                    <a:pt x="2192364" y="863600"/>
                  </a:lnTo>
                  <a:lnTo>
                    <a:pt x="2147660" y="863600"/>
                  </a:lnTo>
                  <a:lnTo>
                    <a:pt x="2148420" y="850900"/>
                  </a:lnTo>
                  <a:close/>
                </a:path>
                <a:path w="4252595" h="1739900">
                  <a:moveTo>
                    <a:pt x="1989626" y="838200"/>
                  </a:moveTo>
                  <a:lnTo>
                    <a:pt x="1991658" y="850900"/>
                  </a:lnTo>
                  <a:lnTo>
                    <a:pt x="1996842" y="850900"/>
                  </a:lnTo>
                  <a:lnTo>
                    <a:pt x="1989626" y="838200"/>
                  </a:lnTo>
                  <a:close/>
                </a:path>
                <a:path w="4252595" h="1739900">
                  <a:moveTo>
                    <a:pt x="2123420" y="838200"/>
                  </a:moveTo>
                  <a:lnTo>
                    <a:pt x="2037213" y="838200"/>
                  </a:lnTo>
                  <a:lnTo>
                    <a:pt x="2037391" y="850900"/>
                  </a:lnTo>
                  <a:lnTo>
                    <a:pt x="2124477" y="850900"/>
                  </a:lnTo>
                  <a:lnTo>
                    <a:pt x="2123420" y="838200"/>
                  </a:lnTo>
                  <a:close/>
                </a:path>
                <a:path w="4252595" h="1739900">
                  <a:moveTo>
                    <a:pt x="1998490" y="825500"/>
                  </a:moveTo>
                  <a:lnTo>
                    <a:pt x="1966601" y="825500"/>
                  </a:lnTo>
                  <a:lnTo>
                    <a:pt x="1976747" y="838200"/>
                  </a:lnTo>
                  <a:lnTo>
                    <a:pt x="1994755" y="838200"/>
                  </a:lnTo>
                  <a:lnTo>
                    <a:pt x="1998490" y="825500"/>
                  </a:lnTo>
                  <a:close/>
                </a:path>
                <a:path w="4252595" h="1739900">
                  <a:moveTo>
                    <a:pt x="2046207" y="825500"/>
                  </a:moveTo>
                  <a:lnTo>
                    <a:pt x="1998490" y="825500"/>
                  </a:lnTo>
                  <a:lnTo>
                    <a:pt x="1996607" y="838200"/>
                  </a:lnTo>
                  <a:lnTo>
                    <a:pt x="2064081" y="838200"/>
                  </a:lnTo>
                  <a:lnTo>
                    <a:pt x="2046207" y="825500"/>
                  </a:lnTo>
                  <a:close/>
                </a:path>
                <a:path w="4252595" h="1739900">
                  <a:moveTo>
                    <a:pt x="2091871" y="825500"/>
                  </a:moveTo>
                  <a:lnTo>
                    <a:pt x="2063574" y="825500"/>
                  </a:lnTo>
                  <a:lnTo>
                    <a:pt x="2064081" y="838200"/>
                  </a:lnTo>
                  <a:lnTo>
                    <a:pt x="2099152" y="838200"/>
                  </a:lnTo>
                  <a:lnTo>
                    <a:pt x="2091871" y="825500"/>
                  </a:lnTo>
                  <a:close/>
                </a:path>
                <a:path w="4252595" h="1739900">
                  <a:moveTo>
                    <a:pt x="1932416" y="812800"/>
                  </a:moveTo>
                  <a:lnTo>
                    <a:pt x="1925733" y="825500"/>
                  </a:lnTo>
                  <a:lnTo>
                    <a:pt x="1932638" y="825500"/>
                  </a:lnTo>
                  <a:lnTo>
                    <a:pt x="1932416" y="812800"/>
                  </a:lnTo>
                  <a:close/>
                </a:path>
                <a:path w="4252595" h="1739900">
                  <a:moveTo>
                    <a:pt x="1951301" y="812800"/>
                  </a:moveTo>
                  <a:lnTo>
                    <a:pt x="1937729" y="812800"/>
                  </a:lnTo>
                  <a:lnTo>
                    <a:pt x="1935749" y="825500"/>
                  </a:lnTo>
                  <a:lnTo>
                    <a:pt x="1949256" y="825500"/>
                  </a:lnTo>
                  <a:lnTo>
                    <a:pt x="1951301" y="812800"/>
                  </a:lnTo>
                  <a:close/>
                </a:path>
                <a:path w="4252595" h="1739900">
                  <a:moveTo>
                    <a:pt x="2021800" y="812800"/>
                  </a:moveTo>
                  <a:lnTo>
                    <a:pt x="1956888" y="812800"/>
                  </a:lnTo>
                  <a:lnTo>
                    <a:pt x="1974654" y="825500"/>
                  </a:lnTo>
                  <a:lnTo>
                    <a:pt x="2027009" y="825500"/>
                  </a:lnTo>
                  <a:lnTo>
                    <a:pt x="2021800" y="812800"/>
                  </a:lnTo>
                  <a:close/>
                </a:path>
                <a:path w="4252595" h="1739900">
                  <a:moveTo>
                    <a:pt x="2036499" y="812800"/>
                  </a:moveTo>
                  <a:lnTo>
                    <a:pt x="2026150" y="812800"/>
                  </a:lnTo>
                  <a:lnTo>
                    <a:pt x="2027009" y="825500"/>
                  </a:lnTo>
                  <a:lnTo>
                    <a:pt x="2043832" y="825500"/>
                  </a:lnTo>
                  <a:lnTo>
                    <a:pt x="2036499" y="812800"/>
                  </a:lnTo>
                  <a:close/>
                </a:path>
                <a:path w="4252595" h="1739900">
                  <a:moveTo>
                    <a:pt x="2057422" y="812800"/>
                  </a:moveTo>
                  <a:lnTo>
                    <a:pt x="2045956" y="812800"/>
                  </a:lnTo>
                  <a:lnTo>
                    <a:pt x="2054322" y="825500"/>
                  </a:lnTo>
                  <a:lnTo>
                    <a:pt x="2064879" y="825500"/>
                  </a:lnTo>
                  <a:lnTo>
                    <a:pt x="2057422" y="812800"/>
                  </a:lnTo>
                  <a:close/>
                </a:path>
                <a:path w="4252595" h="1739900">
                  <a:moveTo>
                    <a:pt x="1946123" y="800100"/>
                  </a:moveTo>
                  <a:lnTo>
                    <a:pt x="1911138" y="800100"/>
                  </a:lnTo>
                  <a:lnTo>
                    <a:pt x="1916106" y="812800"/>
                  </a:lnTo>
                  <a:lnTo>
                    <a:pt x="1952025" y="812800"/>
                  </a:lnTo>
                  <a:lnTo>
                    <a:pt x="1946123" y="800100"/>
                  </a:lnTo>
                  <a:close/>
                </a:path>
                <a:path w="4252595" h="1739900">
                  <a:moveTo>
                    <a:pt x="2034001" y="800100"/>
                  </a:moveTo>
                  <a:lnTo>
                    <a:pt x="1948399" y="800100"/>
                  </a:lnTo>
                  <a:lnTo>
                    <a:pt x="1958913" y="812800"/>
                  </a:lnTo>
                  <a:lnTo>
                    <a:pt x="2039578" y="812800"/>
                  </a:lnTo>
                  <a:lnTo>
                    <a:pt x="2034001" y="800100"/>
                  </a:lnTo>
                  <a:close/>
                </a:path>
                <a:path w="4252595" h="1739900">
                  <a:moveTo>
                    <a:pt x="1884319" y="787400"/>
                  </a:moveTo>
                  <a:lnTo>
                    <a:pt x="1870097" y="787400"/>
                  </a:lnTo>
                  <a:lnTo>
                    <a:pt x="1878300" y="800100"/>
                  </a:lnTo>
                  <a:lnTo>
                    <a:pt x="1887291" y="800100"/>
                  </a:lnTo>
                  <a:lnTo>
                    <a:pt x="1884319" y="787400"/>
                  </a:lnTo>
                  <a:close/>
                </a:path>
                <a:path w="4252595" h="1739900">
                  <a:moveTo>
                    <a:pt x="1891050" y="797988"/>
                  </a:moveTo>
                  <a:lnTo>
                    <a:pt x="1890837" y="800100"/>
                  </a:lnTo>
                  <a:lnTo>
                    <a:pt x="1892393" y="800100"/>
                  </a:lnTo>
                  <a:lnTo>
                    <a:pt x="1891050" y="797988"/>
                  </a:lnTo>
                  <a:close/>
                </a:path>
                <a:path w="4252595" h="1739900">
                  <a:moveTo>
                    <a:pt x="1982726" y="787400"/>
                  </a:moveTo>
                  <a:lnTo>
                    <a:pt x="1892121" y="787400"/>
                  </a:lnTo>
                  <a:lnTo>
                    <a:pt x="1908716" y="800100"/>
                  </a:lnTo>
                  <a:lnTo>
                    <a:pt x="1988079" y="800100"/>
                  </a:lnTo>
                  <a:lnTo>
                    <a:pt x="1982726" y="787400"/>
                  </a:lnTo>
                  <a:close/>
                </a:path>
                <a:path w="4252595" h="1739900">
                  <a:moveTo>
                    <a:pt x="1997225" y="787400"/>
                  </a:moveTo>
                  <a:lnTo>
                    <a:pt x="1984608" y="787400"/>
                  </a:lnTo>
                  <a:lnTo>
                    <a:pt x="1988079" y="800100"/>
                  </a:lnTo>
                  <a:lnTo>
                    <a:pt x="2012149" y="800100"/>
                  </a:lnTo>
                  <a:lnTo>
                    <a:pt x="1997225" y="787400"/>
                  </a:lnTo>
                  <a:close/>
                </a:path>
                <a:path w="4252595" h="1739900">
                  <a:moveTo>
                    <a:pt x="1892121" y="787400"/>
                  </a:moveTo>
                  <a:lnTo>
                    <a:pt x="1884319" y="787400"/>
                  </a:lnTo>
                  <a:lnTo>
                    <a:pt x="1891050" y="797988"/>
                  </a:lnTo>
                  <a:lnTo>
                    <a:pt x="1892121" y="787400"/>
                  </a:lnTo>
                  <a:close/>
                </a:path>
                <a:path w="4252595" h="1739900">
                  <a:moveTo>
                    <a:pt x="1860329" y="774700"/>
                  </a:moveTo>
                  <a:lnTo>
                    <a:pt x="1852469" y="774700"/>
                  </a:lnTo>
                  <a:lnTo>
                    <a:pt x="1857345" y="787400"/>
                  </a:lnTo>
                  <a:lnTo>
                    <a:pt x="1860329" y="774700"/>
                  </a:lnTo>
                  <a:close/>
                </a:path>
                <a:path w="4252595" h="1739900">
                  <a:moveTo>
                    <a:pt x="1923419" y="762000"/>
                  </a:moveTo>
                  <a:lnTo>
                    <a:pt x="1841025" y="762000"/>
                  </a:lnTo>
                  <a:lnTo>
                    <a:pt x="1864804" y="774700"/>
                  </a:lnTo>
                  <a:lnTo>
                    <a:pt x="1857518" y="787400"/>
                  </a:lnTo>
                  <a:lnTo>
                    <a:pt x="1913731" y="787400"/>
                  </a:lnTo>
                  <a:lnTo>
                    <a:pt x="1911006" y="774700"/>
                  </a:lnTo>
                  <a:lnTo>
                    <a:pt x="1925079" y="774700"/>
                  </a:lnTo>
                  <a:lnTo>
                    <a:pt x="1923419" y="762000"/>
                  </a:lnTo>
                  <a:close/>
                </a:path>
                <a:path w="4252595" h="1739900">
                  <a:moveTo>
                    <a:pt x="1939714" y="762000"/>
                  </a:moveTo>
                  <a:lnTo>
                    <a:pt x="1929549" y="774700"/>
                  </a:lnTo>
                  <a:lnTo>
                    <a:pt x="1927054" y="787400"/>
                  </a:lnTo>
                  <a:lnTo>
                    <a:pt x="1968059" y="787400"/>
                  </a:lnTo>
                  <a:lnTo>
                    <a:pt x="1961467" y="774700"/>
                  </a:lnTo>
                  <a:lnTo>
                    <a:pt x="1939714" y="762000"/>
                  </a:lnTo>
                  <a:close/>
                </a:path>
                <a:path w="4252595" h="1739900">
                  <a:moveTo>
                    <a:pt x="1817483" y="762000"/>
                  </a:moveTo>
                  <a:lnTo>
                    <a:pt x="1813526" y="762000"/>
                  </a:lnTo>
                  <a:lnTo>
                    <a:pt x="1817963" y="774700"/>
                  </a:lnTo>
                  <a:lnTo>
                    <a:pt x="1819122" y="774700"/>
                  </a:lnTo>
                  <a:lnTo>
                    <a:pt x="1817483" y="762000"/>
                  </a:lnTo>
                  <a:close/>
                </a:path>
                <a:path w="4252595" h="1739900">
                  <a:moveTo>
                    <a:pt x="1841025" y="762000"/>
                  </a:moveTo>
                  <a:lnTo>
                    <a:pt x="1826810" y="762000"/>
                  </a:lnTo>
                  <a:lnTo>
                    <a:pt x="1827621" y="774700"/>
                  </a:lnTo>
                  <a:lnTo>
                    <a:pt x="1835226" y="774700"/>
                  </a:lnTo>
                  <a:lnTo>
                    <a:pt x="1841025" y="762000"/>
                  </a:lnTo>
                  <a:close/>
                </a:path>
                <a:path w="4252595" h="1739900">
                  <a:moveTo>
                    <a:pt x="1770586" y="736600"/>
                  </a:moveTo>
                  <a:lnTo>
                    <a:pt x="1761623" y="736600"/>
                  </a:lnTo>
                  <a:lnTo>
                    <a:pt x="1765672" y="749300"/>
                  </a:lnTo>
                  <a:lnTo>
                    <a:pt x="1766451" y="762000"/>
                  </a:lnTo>
                  <a:lnTo>
                    <a:pt x="1774839" y="749300"/>
                  </a:lnTo>
                  <a:lnTo>
                    <a:pt x="1776012" y="749300"/>
                  </a:lnTo>
                  <a:lnTo>
                    <a:pt x="1770586" y="736600"/>
                  </a:lnTo>
                  <a:close/>
                </a:path>
                <a:path w="4252595" h="1739900">
                  <a:moveTo>
                    <a:pt x="1899846" y="749300"/>
                  </a:moveTo>
                  <a:lnTo>
                    <a:pt x="1801507" y="749300"/>
                  </a:lnTo>
                  <a:lnTo>
                    <a:pt x="1805607" y="762000"/>
                  </a:lnTo>
                  <a:lnTo>
                    <a:pt x="1906402" y="762000"/>
                  </a:lnTo>
                  <a:lnTo>
                    <a:pt x="1899846" y="749300"/>
                  </a:lnTo>
                  <a:close/>
                </a:path>
                <a:path w="4252595" h="1739900">
                  <a:moveTo>
                    <a:pt x="1735723" y="736600"/>
                  </a:moveTo>
                  <a:lnTo>
                    <a:pt x="1725317" y="736600"/>
                  </a:lnTo>
                  <a:lnTo>
                    <a:pt x="1731717" y="749300"/>
                  </a:lnTo>
                  <a:lnTo>
                    <a:pt x="1740263" y="749300"/>
                  </a:lnTo>
                  <a:lnTo>
                    <a:pt x="1735723" y="736600"/>
                  </a:lnTo>
                  <a:close/>
                </a:path>
                <a:path w="4252595" h="1739900">
                  <a:moveTo>
                    <a:pt x="1755360" y="736600"/>
                  </a:moveTo>
                  <a:lnTo>
                    <a:pt x="1741378" y="736600"/>
                  </a:lnTo>
                  <a:lnTo>
                    <a:pt x="1740263" y="749300"/>
                  </a:lnTo>
                  <a:lnTo>
                    <a:pt x="1747940" y="749300"/>
                  </a:lnTo>
                  <a:lnTo>
                    <a:pt x="1755360" y="736600"/>
                  </a:lnTo>
                  <a:close/>
                </a:path>
                <a:path w="4252595" h="1739900">
                  <a:moveTo>
                    <a:pt x="1759432" y="736600"/>
                  </a:moveTo>
                  <a:lnTo>
                    <a:pt x="1753329" y="749300"/>
                  </a:lnTo>
                  <a:lnTo>
                    <a:pt x="1760294" y="749300"/>
                  </a:lnTo>
                  <a:lnTo>
                    <a:pt x="1759432" y="736600"/>
                  </a:lnTo>
                  <a:close/>
                </a:path>
                <a:path w="4252595" h="1739900">
                  <a:moveTo>
                    <a:pt x="1865006" y="736600"/>
                  </a:moveTo>
                  <a:lnTo>
                    <a:pt x="1771180" y="736600"/>
                  </a:lnTo>
                  <a:lnTo>
                    <a:pt x="1776012" y="749300"/>
                  </a:lnTo>
                  <a:lnTo>
                    <a:pt x="1879389" y="749300"/>
                  </a:lnTo>
                  <a:lnTo>
                    <a:pt x="1878418" y="747254"/>
                  </a:lnTo>
                  <a:lnTo>
                    <a:pt x="1865006" y="736600"/>
                  </a:lnTo>
                  <a:close/>
                </a:path>
                <a:path w="4252595" h="1739900">
                  <a:moveTo>
                    <a:pt x="1879373" y="748013"/>
                  </a:moveTo>
                  <a:lnTo>
                    <a:pt x="1879389" y="749300"/>
                  </a:lnTo>
                  <a:lnTo>
                    <a:pt x="1880992" y="749300"/>
                  </a:lnTo>
                  <a:lnTo>
                    <a:pt x="1879373" y="748013"/>
                  </a:lnTo>
                  <a:close/>
                </a:path>
                <a:path w="4252595" h="1739900">
                  <a:moveTo>
                    <a:pt x="1879230" y="736600"/>
                  </a:moveTo>
                  <a:lnTo>
                    <a:pt x="1873356" y="736600"/>
                  </a:lnTo>
                  <a:lnTo>
                    <a:pt x="1878418" y="747254"/>
                  </a:lnTo>
                  <a:lnTo>
                    <a:pt x="1879373" y="748013"/>
                  </a:lnTo>
                  <a:lnTo>
                    <a:pt x="1879230" y="736600"/>
                  </a:lnTo>
                  <a:close/>
                </a:path>
                <a:path w="4252595" h="1739900">
                  <a:moveTo>
                    <a:pt x="1710909" y="723900"/>
                  </a:moveTo>
                  <a:lnTo>
                    <a:pt x="1706175" y="723900"/>
                  </a:lnTo>
                  <a:lnTo>
                    <a:pt x="1709599" y="736600"/>
                  </a:lnTo>
                  <a:lnTo>
                    <a:pt x="1710909" y="723900"/>
                  </a:lnTo>
                  <a:close/>
                </a:path>
                <a:path w="4252595" h="1739900">
                  <a:moveTo>
                    <a:pt x="1748449" y="685800"/>
                  </a:moveTo>
                  <a:lnTo>
                    <a:pt x="1733714" y="685800"/>
                  </a:lnTo>
                  <a:lnTo>
                    <a:pt x="1723995" y="694925"/>
                  </a:lnTo>
                  <a:lnTo>
                    <a:pt x="1724509" y="698500"/>
                  </a:lnTo>
                  <a:lnTo>
                    <a:pt x="1720357" y="711200"/>
                  </a:lnTo>
                  <a:lnTo>
                    <a:pt x="1713467" y="719159"/>
                  </a:lnTo>
                  <a:lnTo>
                    <a:pt x="1714410" y="723900"/>
                  </a:lnTo>
                  <a:lnTo>
                    <a:pt x="1719603" y="736600"/>
                  </a:lnTo>
                  <a:lnTo>
                    <a:pt x="1725156" y="724491"/>
                  </a:lnTo>
                  <a:lnTo>
                    <a:pt x="1724024" y="723900"/>
                  </a:lnTo>
                  <a:lnTo>
                    <a:pt x="1781861" y="723900"/>
                  </a:lnTo>
                  <a:lnTo>
                    <a:pt x="1768710" y="711200"/>
                  </a:lnTo>
                  <a:lnTo>
                    <a:pt x="1761545" y="711200"/>
                  </a:lnTo>
                  <a:lnTo>
                    <a:pt x="1758203" y="698500"/>
                  </a:lnTo>
                  <a:lnTo>
                    <a:pt x="1748449" y="685800"/>
                  </a:lnTo>
                  <a:close/>
                </a:path>
                <a:path w="4252595" h="1739900">
                  <a:moveTo>
                    <a:pt x="1725381" y="724608"/>
                  </a:moveTo>
                  <a:lnTo>
                    <a:pt x="1724600" y="736600"/>
                  </a:lnTo>
                  <a:lnTo>
                    <a:pt x="1748349" y="736600"/>
                  </a:lnTo>
                  <a:lnTo>
                    <a:pt x="1725381" y="724608"/>
                  </a:lnTo>
                  <a:close/>
                </a:path>
                <a:path w="4252595" h="1739900">
                  <a:moveTo>
                    <a:pt x="1839683" y="723900"/>
                  </a:moveTo>
                  <a:lnTo>
                    <a:pt x="1750759" y="723900"/>
                  </a:lnTo>
                  <a:lnTo>
                    <a:pt x="1764542" y="736600"/>
                  </a:lnTo>
                  <a:lnTo>
                    <a:pt x="1845443" y="736600"/>
                  </a:lnTo>
                  <a:lnTo>
                    <a:pt x="1839683" y="723900"/>
                  </a:lnTo>
                  <a:close/>
                </a:path>
                <a:path w="4252595" h="1739900">
                  <a:moveTo>
                    <a:pt x="1725427" y="723900"/>
                  </a:moveTo>
                  <a:lnTo>
                    <a:pt x="1725156" y="724491"/>
                  </a:lnTo>
                  <a:lnTo>
                    <a:pt x="1725381" y="724608"/>
                  </a:lnTo>
                  <a:lnTo>
                    <a:pt x="1725427" y="723900"/>
                  </a:lnTo>
                  <a:close/>
                </a:path>
                <a:path w="4252595" h="1739900">
                  <a:moveTo>
                    <a:pt x="1711884" y="711200"/>
                  </a:moveTo>
                  <a:lnTo>
                    <a:pt x="1680996" y="711200"/>
                  </a:lnTo>
                  <a:lnTo>
                    <a:pt x="1689179" y="723900"/>
                  </a:lnTo>
                  <a:lnTo>
                    <a:pt x="1709364" y="723900"/>
                  </a:lnTo>
                  <a:lnTo>
                    <a:pt x="1713467" y="719159"/>
                  </a:lnTo>
                  <a:lnTo>
                    <a:pt x="1711884" y="711200"/>
                  </a:lnTo>
                  <a:close/>
                </a:path>
                <a:path w="4252595" h="1739900">
                  <a:moveTo>
                    <a:pt x="1797129" y="711200"/>
                  </a:moveTo>
                  <a:lnTo>
                    <a:pt x="1786862" y="711200"/>
                  </a:lnTo>
                  <a:lnTo>
                    <a:pt x="1781861" y="723900"/>
                  </a:lnTo>
                  <a:lnTo>
                    <a:pt x="1806660" y="723900"/>
                  </a:lnTo>
                  <a:lnTo>
                    <a:pt x="1797129" y="711200"/>
                  </a:lnTo>
                  <a:close/>
                </a:path>
                <a:path w="4252595" h="1739900">
                  <a:moveTo>
                    <a:pt x="1723995" y="694925"/>
                  </a:moveTo>
                  <a:lnTo>
                    <a:pt x="1720188" y="698500"/>
                  </a:lnTo>
                  <a:lnTo>
                    <a:pt x="1714062" y="711200"/>
                  </a:lnTo>
                  <a:lnTo>
                    <a:pt x="1711884" y="711200"/>
                  </a:lnTo>
                  <a:lnTo>
                    <a:pt x="1713467" y="719159"/>
                  </a:lnTo>
                  <a:lnTo>
                    <a:pt x="1720357" y="711200"/>
                  </a:lnTo>
                  <a:lnTo>
                    <a:pt x="1724509" y="698500"/>
                  </a:lnTo>
                  <a:lnTo>
                    <a:pt x="1723995" y="694925"/>
                  </a:lnTo>
                  <a:close/>
                </a:path>
                <a:path w="4252595" h="1739900">
                  <a:moveTo>
                    <a:pt x="1653854" y="685800"/>
                  </a:moveTo>
                  <a:lnTo>
                    <a:pt x="1629551" y="685800"/>
                  </a:lnTo>
                  <a:lnTo>
                    <a:pt x="1642294" y="698500"/>
                  </a:lnTo>
                  <a:lnTo>
                    <a:pt x="1652472" y="711200"/>
                  </a:lnTo>
                  <a:lnTo>
                    <a:pt x="1657184" y="705028"/>
                  </a:lnTo>
                  <a:lnTo>
                    <a:pt x="1649469" y="698500"/>
                  </a:lnTo>
                  <a:lnTo>
                    <a:pt x="1646979" y="698500"/>
                  </a:lnTo>
                  <a:lnTo>
                    <a:pt x="1653854" y="685800"/>
                  </a:lnTo>
                  <a:close/>
                </a:path>
                <a:path w="4252595" h="1739900">
                  <a:moveTo>
                    <a:pt x="1660547" y="700623"/>
                  </a:moveTo>
                  <a:lnTo>
                    <a:pt x="1657184" y="705028"/>
                  </a:lnTo>
                  <a:lnTo>
                    <a:pt x="1664476" y="711200"/>
                  </a:lnTo>
                  <a:lnTo>
                    <a:pt x="1672865" y="711200"/>
                  </a:lnTo>
                  <a:lnTo>
                    <a:pt x="1660547" y="700623"/>
                  </a:lnTo>
                  <a:close/>
                </a:path>
                <a:path w="4252595" h="1739900">
                  <a:moveTo>
                    <a:pt x="1722681" y="685800"/>
                  </a:moveTo>
                  <a:lnTo>
                    <a:pt x="1653854" y="685800"/>
                  </a:lnTo>
                  <a:lnTo>
                    <a:pt x="1647593" y="698500"/>
                  </a:lnTo>
                  <a:lnTo>
                    <a:pt x="1677542" y="698500"/>
                  </a:lnTo>
                  <a:lnTo>
                    <a:pt x="1690315" y="711200"/>
                  </a:lnTo>
                  <a:lnTo>
                    <a:pt x="1714062" y="711200"/>
                  </a:lnTo>
                  <a:lnTo>
                    <a:pt x="1720188" y="698500"/>
                  </a:lnTo>
                  <a:lnTo>
                    <a:pt x="1723995" y="694925"/>
                  </a:lnTo>
                  <a:lnTo>
                    <a:pt x="1722681" y="685800"/>
                  </a:lnTo>
                  <a:close/>
                </a:path>
                <a:path w="4252595" h="1739900">
                  <a:moveTo>
                    <a:pt x="1771128" y="698500"/>
                  </a:moveTo>
                  <a:lnTo>
                    <a:pt x="1767429" y="698500"/>
                  </a:lnTo>
                  <a:lnTo>
                    <a:pt x="1761545" y="711200"/>
                  </a:lnTo>
                  <a:lnTo>
                    <a:pt x="1780255" y="711200"/>
                  </a:lnTo>
                  <a:lnTo>
                    <a:pt x="1771128" y="698500"/>
                  </a:lnTo>
                  <a:close/>
                </a:path>
                <a:path w="4252595" h="1739900">
                  <a:moveTo>
                    <a:pt x="1662168" y="698500"/>
                  </a:moveTo>
                  <a:lnTo>
                    <a:pt x="1658075" y="698500"/>
                  </a:lnTo>
                  <a:lnTo>
                    <a:pt x="1660547" y="700623"/>
                  </a:lnTo>
                  <a:lnTo>
                    <a:pt x="1662168" y="698500"/>
                  </a:lnTo>
                  <a:close/>
                </a:path>
                <a:path w="4252595" h="1739900">
                  <a:moveTo>
                    <a:pt x="1711926" y="673100"/>
                  </a:moveTo>
                  <a:lnTo>
                    <a:pt x="1604633" y="673100"/>
                  </a:lnTo>
                  <a:lnTo>
                    <a:pt x="1616150" y="685800"/>
                  </a:lnTo>
                  <a:lnTo>
                    <a:pt x="1723137" y="685800"/>
                  </a:lnTo>
                  <a:lnTo>
                    <a:pt x="1711926" y="673100"/>
                  </a:lnTo>
                  <a:close/>
                </a:path>
                <a:path w="4252595" h="1739900">
                  <a:moveTo>
                    <a:pt x="1565885" y="660400"/>
                  </a:moveTo>
                  <a:lnTo>
                    <a:pt x="1562448" y="660400"/>
                  </a:lnTo>
                  <a:lnTo>
                    <a:pt x="1571602" y="673100"/>
                  </a:lnTo>
                  <a:lnTo>
                    <a:pt x="1570779" y="667033"/>
                  </a:lnTo>
                  <a:lnTo>
                    <a:pt x="1565885" y="660400"/>
                  </a:lnTo>
                  <a:close/>
                </a:path>
                <a:path w="4252595" h="1739900">
                  <a:moveTo>
                    <a:pt x="1670514" y="660400"/>
                  </a:moveTo>
                  <a:lnTo>
                    <a:pt x="1569879" y="660400"/>
                  </a:lnTo>
                  <a:lnTo>
                    <a:pt x="1570779" y="667033"/>
                  </a:lnTo>
                  <a:lnTo>
                    <a:pt x="1575254" y="673100"/>
                  </a:lnTo>
                  <a:lnTo>
                    <a:pt x="1667993" y="673100"/>
                  </a:lnTo>
                  <a:lnTo>
                    <a:pt x="1670514" y="660400"/>
                  </a:lnTo>
                  <a:close/>
                </a:path>
                <a:path w="4252595" h="1739900">
                  <a:moveTo>
                    <a:pt x="1686860" y="660400"/>
                  </a:moveTo>
                  <a:lnTo>
                    <a:pt x="1672905" y="660400"/>
                  </a:lnTo>
                  <a:lnTo>
                    <a:pt x="1667993" y="673100"/>
                  </a:lnTo>
                  <a:lnTo>
                    <a:pt x="1696619" y="673100"/>
                  </a:lnTo>
                  <a:lnTo>
                    <a:pt x="1686860" y="660400"/>
                  </a:lnTo>
                  <a:close/>
                </a:path>
                <a:path w="4252595" h="1739900">
                  <a:moveTo>
                    <a:pt x="1530175" y="647700"/>
                  </a:moveTo>
                  <a:lnTo>
                    <a:pt x="1523884" y="647700"/>
                  </a:lnTo>
                  <a:lnTo>
                    <a:pt x="1526284" y="660400"/>
                  </a:lnTo>
                  <a:lnTo>
                    <a:pt x="1533515" y="660400"/>
                  </a:lnTo>
                  <a:lnTo>
                    <a:pt x="1530175" y="647700"/>
                  </a:lnTo>
                  <a:close/>
                </a:path>
                <a:path w="4252595" h="1739900">
                  <a:moveTo>
                    <a:pt x="1542632" y="647700"/>
                  </a:moveTo>
                  <a:lnTo>
                    <a:pt x="1536464" y="647700"/>
                  </a:lnTo>
                  <a:lnTo>
                    <a:pt x="1536594" y="660400"/>
                  </a:lnTo>
                  <a:lnTo>
                    <a:pt x="1546477" y="660400"/>
                  </a:lnTo>
                  <a:lnTo>
                    <a:pt x="1542632" y="647700"/>
                  </a:lnTo>
                  <a:close/>
                </a:path>
                <a:path w="4252595" h="1739900">
                  <a:moveTo>
                    <a:pt x="1644274" y="647700"/>
                  </a:moveTo>
                  <a:lnTo>
                    <a:pt x="1548453" y="647700"/>
                  </a:lnTo>
                  <a:lnTo>
                    <a:pt x="1553286" y="660400"/>
                  </a:lnTo>
                  <a:lnTo>
                    <a:pt x="1647190" y="660400"/>
                  </a:lnTo>
                  <a:lnTo>
                    <a:pt x="1644274" y="647700"/>
                  </a:lnTo>
                  <a:close/>
                </a:path>
                <a:path w="4252595" h="1739900">
                  <a:moveTo>
                    <a:pt x="1494441" y="635000"/>
                  </a:moveTo>
                  <a:lnTo>
                    <a:pt x="1490762" y="635000"/>
                  </a:lnTo>
                  <a:lnTo>
                    <a:pt x="1494932" y="647700"/>
                  </a:lnTo>
                  <a:lnTo>
                    <a:pt x="1494441" y="635000"/>
                  </a:lnTo>
                  <a:close/>
                </a:path>
                <a:path w="4252595" h="1739900">
                  <a:moveTo>
                    <a:pt x="1575135" y="635000"/>
                  </a:moveTo>
                  <a:lnTo>
                    <a:pt x="1506270" y="635000"/>
                  </a:lnTo>
                  <a:lnTo>
                    <a:pt x="1514203" y="647700"/>
                  </a:lnTo>
                  <a:lnTo>
                    <a:pt x="1581888" y="647700"/>
                  </a:lnTo>
                  <a:lnTo>
                    <a:pt x="1575135" y="635000"/>
                  </a:lnTo>
                  <a:close/>
                </a:path>
                <a:path w="4252595" h="1739900">
                  <a:moveTo>
                    <a:pt x="1624017" y="635000"/>
                  </a:moveTo>
                  <a:lnTo>
                    <a:pt x="1585805" y="635000"/>
                  </a:lnTo>
                  <a:lnTo>
                    <a:pt x="1587281" y="647700"/>
                  </a:lnTo>
                  <a:lnTo>
                    <a:pt x="1629787" y="647700"/>
                  </a:lnTo>
                  <a:lnTo>
                    <a:pt x="1624017" y="635000"/>
                  </a:lnTo>
                  <a:close/>
                </a:path>
                <a:path w="4252595" h="1739900">
                  <a:moveTo>
                    <a:pt x="1446411" y="609600"/>
                  </a:moveTo>
                  <a:lnTo>
                    <a:pt x="1442516" y="609600"/>
                  </a:lnTo>
                  <a:lnTo>
                    <a:pt x="1435514" y="617633"/>
                  </a:lnTo>
                  <a:lnTo>
                    <a:pt x="1441987" y="622300"/>
                  </a:lnTo>
                  <a:lnTo>
                    <a:pt x="1456524" y="635000"/>
                  </a:lnTo>
                  <a:lnTo>
                    <a:pt x="1450033" y="622300"/>
                  </a:lnTo>
                  <a:lnTo>
                    <a:pt x="1446205" y="622300"/>
                  </a:lnTo>
                  <a:lnTo>
                    <a:pt x="1446411" y="609600"/>
                  </a:lnTo>
                  <a:close/>
                </a:path>
                <a:path w="4252595" h="1739900">
                  <a:moveTo>
                    <a:pt x="1534147" y="609600"/>
                  </a:moveTo>
                  <a:lnTo>
                    <a:pt x="1459275" y="609600"/>
                  </a:lnTo>
                  <a:lnTo>
                    <a:pt x="1467923" y="622300"/>
                  </a:lnTo>
                  <a:lnTo>
                    <a:pt x="1472815" y="635000"/>
                  </a:lnTo>
                  <a:lnTo>
                    <a:pt x="1490082" y="635000"/>
                  </a:lnTo>
                  <a:lnTo>
                    <a:pt x="1493750" y="622300"/>
                  </a:lnTo>
                  <a:lnTo>
                    <a:pt x="1537712" y="622300"/>
                  </a:lnTo>
                  <a:lnTo>
                    <a:pt x="1534147" y="609600"/>
                  </a:lnTo>
                  <a:close/>
                </a:path>
                <a:path w="4252595" h="1739900">
                  <a:moveTo>
                    <a:pt x="1582442" y="622300"/>
                  </a:moveTo>
                  <a:lnTo>
                    <a:pt x="1498735" y="622300"/>
                  </a:lnTo>
                  <a:lnTo>
                    <a:pt x="1490082" y="635000"/>
                  </a:lnTo>
                  <a:lnTo>
                    <a:pt x="1593552" y="635000"/>
                  </a:lnTo>
                  <a:lnTo>
                    <a:pt x="1582442" y="622300"/>
                  </a:lnTo>
                  <a:close/>
                </a:path>
                <a:path w="4252595" h="1739900">
                  <a:moveTo>
                    <a:pt x="1430423" y="613962"/>
                  </a:moveTo>
                  <a:lnTo>
                    <a:pt x="1431446" y="622300"/>
                  </a:lnTo>
                  <a:lnTo>
                    <a:pt x="1435514" y="617633"/>
                  </a:lnTo>
                  <a:lnTo>
                    <a:pt x="1430423" y="613962"/>
                  </a:lnTo>
                  <a:close/>
                </a:path>
                <a:path w="4252595" h="1739900">
                  <a:moveTo>
                    <a:pt x="1459275" y="609600"/>
                  </a:moveTo>
                  <a:lnTo>
                    <a:pt x="1448511" y="609600"/>
                  </a:lnTo>
                  <a:lnTo>
                    <a:pt x="1446205" y="622300"/>
                  </a:lnTo>
                  <a:lnTo>
                    <a:pt x="1450033" y="622300"/>
                  </a:lnTo>
                  <a:lnTo>
                    <a:pt x="1459275" y="609600"/>
                  </a:lnTo>
                  <a:close/>
                </a:path>
                <a:path w="4252595" h="1739900">
                  <a:moveTo>
                    <a:pt x="1549611" y="609600"/>
                  </a:moveTo>
                  <a:lnTo>
                    <a:pt x="1537177" y="609600"/>
                  </a:lnTo>
                  <a:lnTo>
                    <a:pt x="1537712" y="622300"/>
                  </a:lnTo>
                  <a:lnTo>
                    <a:pt x="1562373" y="622300"/>
                  </a:lnTo>
                  <a:lnTo>
                    <a:pt x="1549611" y="609600"/>
                  </a:lnTo>
                  <a:close/>
                </a:path>
                <a:path w="4252595" h="1739900">
                  <a:moveTo>
                    <a:pt x="1429888" y="609600"/>
                  </a:moveTo>
                  <a:lnTo>
                    <a:pt x="1424373" y="609600"/>
                  </a:lnTo>
                  <a:lnTo>
                    <a:pt x="1430423" y="613962"/>
                  </a:lnTo>
                  <a:lnTo>
                    <a:pt x="1429888" y="609600"/>
                  </a:lnTo>
                  <a:close/>
                </a:path>
                <a:path w="4252595" h="1739900">
                  <a:moveTo>
                    <a:pt x="1396114" y="596900"/>
                  </a:moveTo>
                  <a:lnTo>
                    <a:pt x="1395794" y="596900"/>
                  </a:lnTo>
                  <a:lnTo>
                    <a:pt x="1395922" y="609600"/>
                  </a:lnTo>
                  <a:lnTo>
                    <a:pt x="1396114" y="596900"/>
                  </a:lnTo>
                  <a:close/>
                </a:path>
                <a:path w="4252595" h="1739900">
                  <a:moveTo>
                    <a:pt x="1515371" y="596900"/>
                  </a:moveTo>
                  <a:lnTo>
                    <a:pt x="1422045" y="596900"/>
                  </a:lnTo>
                  <a:lnTo>
                    <a:pt x="1438603" y="609600"/>
                  </a:lnTo>
                  <a:lnTo>
                    <a:pt x="1523021" y="609600"/>
                  </a:lnTo>
                  <a:lnTo>
                    <a:pt x="1515371" y="596900"/>
                  </a:lnTo>
                  <a:close/>
                </a:path>
                <a:path w="4252595" h="1739900">
                  <a:moveTo>
                    <a:pt x="1526971" y="596900"/>
                  </a:moveTo>
                  <a:lnTo>
                    <a:pt x="1522449" y="596900"/>
                  </a:lnTo>
                  <a:lnTo>
                    <a:pt x="1533652" y="609600"/>
                  </a:lnTo>
                  <a:lnTo>
                    <a:pt x="1535888" y="609600"/>
                  </a:lnTo>
                  <a:lnTo>
                    <a:pt x="1526971" y="596900"/>
                  </a:lnTo>
                  <a:close/>
                </a:path>
                <a:path w="4252595" h="1739900">
                  <a:moveTo>
                    <a:pt x="1492861" y="584200"/>
                  </a:moveTo>
                  <a:lnTo>
                    <a:pt x="1385242" y="584200"/>
                  </a:lnTo>
                  <a:lnTo>
                    <a:pt x="1384778" y="596900"/>
                  </a:lnTo>
                  <a:lnTo>
                    <a:pt x="1505999" y="596900"/>
                  </a:lnTo>
                  <a:lnTo>
                    <a:pt x="1492861" y="584200"/>
                  </a:lnTo>
                  <a:close/>
                </a:path>
                <a:path w="4252595" h="1739900">
                  <a:moveTo>
                    <a:pt x="1344309" y="571500"/>
                  </a:moveTo>
                  <a:lnTo>
                    <a:pt x="1326297" y="571500"/>
                  </a:lnTo>
                  <a:lnTo>
                    <a:pt x="1336358" y="584200"/>
                  </a:lnTo>
                  <a:lnTo>
                    <a:pt x="1344309" y="571500"/>
                  </a:lnTo>
                  <a:close/>
                </a:path>
                <a:path w="4252595" h="1739900">
                  <a:moveTo>
                    <a:pt x="1383487" y="571500"/>
                  </a:moveTo>
                  <a:lnTo>
                    <a:pt x="1358756" y="571500"/>
                  </a:lnTo>
                  <a:lnTo>
                    <a:pt x="1363744" y="584200"/>
                  </a:lnTo>
                  <a:lnTo>
                    <a:pt x="1387395" y="584200"/>
                  </a:lnTo>
                  <a:lnTo>
                    <a:pt x="1383487" y="571500"/>
                  </a:lnTo>
                  <a:close/>
                </a:path>
                <a:path w="4252595" h="1739900">
                  <a:moveTo>
                    <a:pt x="1447819" y="571500"/>
                  </a:moveTo>
                  <a:lnTo>
                    <a:pt x="1403250" y="571500"/>
                  </a:lnTo>
                  <a:lnTo>
                    <a:pt x="1399537" y="584200"/>
                  </a:lnTo>
                  <a:lnTo>
                    <a:pt x="1457682" y="584200"/>
                  </a:lnTo>
                  <a:lnTo>
                    <a:pt x="1447819" y="571500"/>
                  </a:lnTo>
                  <a:close/>
                </a:path>
                <a:path w="4252595" h="1739900">
                  <a:moveTo>
                    <a:pt x="1431935" y="558800"/>
                  </a:moveTo>
                  <a:lnTo>
                    <a:pt x="1336086" y="558800"/>
                  </a:lnTo>
                  <a:lnTo>
                    <a:pt x="1337266" y="571500"/>
                  </a:lnTo>
                  <a:lnTo>
                    <a:pt x="1447819" y="571500"/>
                  </a:lnTo>
                  <a:lnTo>
                    <a:pt x="1463298" y="584200"/>
                  </a:lnTo>
                  <a:lnTo>
                    <a:pt x="1450830" y="571500"/>
                  </a:lnTo>
                  <a:lnTo>
                    <a:pt x="1431935" y="558800"/>
                  </a:lnTo>
                  <a:close/>
                </a:path>
                <a:path w="4252595" h="1739900">
                  <a:moveTo>
                    <a:pt x="1336086" y="558800"/>
                  </a:moveTo>
                  <a:lnTo>
                    <a:pt x="1307572" y="558800"/>
                  </a:lnTo>
                  <a:lnTo>
                    <a:pt x="1313242" y="571500"/>
                  </a:lnTo>
                  <a:lnTo>
                    <a:pt x="1333229" y="571500"/>
                  </a:lnTo>
                  <a:lnTo>
                    <a:pt x="1336086" y="558800"/>
                  </a:lnTo>
                  <a:close/>
                </a:path>
                <a:path w="4252595" h="1739900">
                  <a:moveTo>
                    <a:pt x="1307100" y="546100"/>
                  </a:moveTo>
                  <a:lnTo>
                    <a:pt x="1284720" y="546100"/>
                  </a:lnTo>
                  <a:lnTo>
                    <a:pt x="1288906" y="558800"/>
                  </a:lnTo>
                  <a:lnTo>
                    <a:pt x="1307572" y="558800"/>
                  </a:lnTo>
                  <a:lnTo>
                    <a:pt x="1307100" y="546100"/>
                  </a:lnTo>
                  <a:close/>
                </a:path>
                <a:path w="4252595" h="1739900">
                  <a:moveTo>
                    <a:pt x="1315608" y="538198"/>
                  </a:moveTo>
                  <a:lnTo>
                    <a:pt x="1310991" y="546100"/>
                  </a:lnTo>
                  <a:lnTo>
                    <a:pt x="1307100" y="546100"/>
                  </a:lnTo>
                  <a:lnTo>
                    <a:pt x="1307572" y="558800"/>
                  </a:lnTo>
                  <a:lnTo>
                    <a:pt x="1313264" y="546100"/>
                  </a:lnTo>
                  <a:lnTo>
                    <a:pt x="1315608" y="538198"/>
                  </a:lnTo>
                  <a:close/>
                </a:path>
                <a:path w="4252595" h="1739900">
                  <a:moveTo>
                    <a:pt x="1322959" y="533400"/>
                  </a:moveTo>
                  <a:lnTo>
                    <a:pt x="1318413" y="533400"/>
                  </a:lnTo>
                  <a:lnTo>
                    <a:pt x="1315608" y="538198"/>
                  </a:lnTo>
                  <a:lnTo>
                    <a:pt x="1313264" y="546100"/>
                  </a:lnTo>
                  <a:lnTo>
                    <a:pt x="1307668" y="558800"/>
                  </a:lnTo>
                  <a:lnTo>
                    <a:pt x="1405182" y="558800"/>
                  </a:lnTo>
                  <a:lnTo>
                    <a:pt x="1403924" y="546100"/>
                  </a:lnTo>
                  <a:lnTo>
                    <a:pt x="1323574" y="546100"/>
                  </a:lnTo>
                  <a:lnTo>
                    <a:pt x="1322959" y="533400"/>
                  </a:lnTo>
                  <a:close/>
                </a:path>
                <a:path w="4252595" h="1739900">
                  <a:moveTo>
                    <a:pt x="1406617" y="546100"/>
                  </a:moveTo>
                  <a:lnTo>
                    <a:pt x="1405182" y="558800"/>
                  </a:lnTo>
                  <a:lnTo>
                    <a:pt x="1413903" y="558800"/>
                  </a:lnTo>
                  <a:lnTo>
                    <a:pt x="1406617" y="546100"/>
                  </a:lnTo>
                  <a:close/>
                </a:path>
                <a:path w="4252595" h="1739900">
                  <a:moveTo>
                    <a:pt x="1250435" y="533400"/>
                  </a:moveTo>
                  <a:lnTo>
                    <a:pt x="1228435" y="533400"/>
                  </a:lnTo>
                  <a:lnTo>
                    <a:pt x="1238051" y="546100"/>
                  </a:lnTo>
                  <a:lnTo>
                    <a:pt x="1244417" y="546100"/>
                  </a:lnTo>
                  <a:lnTo>
                    <a:pt x="1250435" y="533400"/>
                  </a:lnTo>
                  <a:close/>
                </a:path>
                <a:path w="4252595" h="1739900">
                  <a:moveTo>
                    <a:pt x="1270444" y="533400"/>
                  </a:moveTo>
                  <a:lnTo>
                    <a:pt x="1267408" y="533400"/>
                  </a:lnTo>
                  <a:lnTo>
                    <a:pt x="1256171" y="546100"/>
                  </a:lnTo>
                  <a:lnTo>
                    <a:pt x="1269135" y="546100"/>
                  </a:lnTo>
                  <a:lnTo>
                    <a:pt x="1270444" y="533400"/>
                  </a:lnTo>
                  <a:close/>
                </a:path>
                <a:path w="4252595" h="1739900">
                  <a:moveTo>
                    <a:pt x="1312369" y="508000"/>
                  </a:moveTo>
                  <a:lnTo>
                    <a:pt x="1214484" y="508000"/>
                  </a:lnTo>
                  <a:lnTo>
                    <a:pt x="1225314" y="520700"/>
                  </a:lnTo>
                  <a:lnTo>
                    <a:pt x="1235786" y="533400"/>
                  </a:lnTo>
                  <a:lnTo>
                    <a:pt x="1270444" y="533400"/>
                  </a:lnTo>
                  <a:lnTo>
                    <a:pt x="1277640" y="546100"/>
                  </a:lnTo>
                  <a:lnTo>
                    <a:pt x="1310991" y="546100"/>
                  </a:lnTo>
                  <a:lnTo>
                    <a:pt x="1315608" y="538198"/>
                  </a:lnTo>
                  <a:lnTo>
                    <a:pt x="1317033" y="533400"/>
                  </a:lnTo>
                  <a:lnTo>
                    <a:pt x="1313424" y="520700"/>
                  </a:lnTo>
                  <a:lnTo>
                    <a:pt x="1312369" y="508000"/>
                  </a:lnTo>
                  <a:close/>
                </a:path>
                <a:path w="4252595" h="1739900">
                  <a:moveTo>
                    <a:pt x="1337367" y="520700"/>
                  </a:moveTo>
                  <a:lnTo>
                    <a:pt x="1323279" y="520700"/>
                  </a:lnTo>
                  <a:lnTo>
                    <a:pt x="1327378" y="533400"/>
                  </a:lnTo>
                  <a:lnTo>
                    <a:pt x="1323849" y="546100"/>
                  </a:lnTo>
                  <a:lnTo>
                    <a:pt x="1370437" y="546100"/>
                  </a:lnTo>
                  <a:lnTo>
                    <a:pt x="1357462" y="533400"/>
                  </a:lnTo>
                  <a:lnTo>
                    <a:pt x="1336606" y="533400"/>
                  </a:lnTo>
                  <a:lnTo>
                    <a:pt x="1337367" y="520700"/>
                  </a:lnTo>
                  <a:close/>
                </a:path>
                <a:path w="4252595" h="1739900">
                  <a:moveTo>
                    <a:pt x="1178570" y="508000"/>
                  </a:moveTo>
                  <a:lnTo>
                    <a:pt x="1180602" y="520700"/>
                  </a:lnTo>
                  <a:lnTo>
                    <a:pt x="1185786" y="520700"/>
                  </a:lnTo>
                  <a:lnTo>
                    <a:pt x="1178570" y="508000"/>
                  </a:lnTo>
                  <a:close/>
                </a:path>
                <a:path w="4252595" h="1739900">
                  <a:moveTo>
                    <a:pt x="1207535" y="508000"/>
                  </a:moveTo>
                  <a:lnTo>
                    <a:pt x="1203999" y="508000"/>
                  </a:lnTo>
                  <a:lnTo>
                    <a:pt x="1207542" y="520700"/>
                  </a:lnTo>
                  <a:lnTo>
                    <a:pt x="1207535" y="508000"/>
                  </a:lnTo>
                  <a:close/>
                </a:path>
                <a:path w="4252595" h="1739900">
                  <a:moveTo>
                    <a:pt x="1241234" y="495300"/>
                  </a:moveTo>
                  <a:lnTo>
                    <a:pt x="1151889" y="495300"/>
                  </a:lnTo>
                  <a:lnTo>
                    <a:pt x="1155546" y="508000"/>
                  </a:lnTo>
                  <a:lnTo>
                    <a:pt x="1235152" y="508000"/>
                  </a:lnTo>
                  <a:lnTo>
                    <a:pt x="1241234" y="495300"/>
                  </a:lnTo>
                  <a:close/>
                </a:path>
                <a:path w="4252595" h="1739900">
                  <a:moveTo>
                    <a:pt x="1263295" y="495300"/>
                  </a:moveTo>
                  <a:lnTo>
                    <a:pt x="1243265" y="495300"/>
                  </a:lnTo>
                  <a:lnTo>
                    <a:pt x="1252517" y="508000"/>
                  </a:lnTo>
                  <a:lnTo>
                    <a:pt x="1272674" y="508000"/>
                  </a:lnTo>
                  <a:lnTo>
                    <a:pt x="1263295" y="495300"/>
                  </a:lnTo>
                  <a:close/>
                </a:path>
                <a:path w="4252595" h="1739900">
                  <a:moveTo>
                    <a:pt x="1280815" y="495300"/>
                  </a:moveTo>
                  <a:lnTo>
                    <a:pt x="1272472" y="495300"/>
                  </a:lnTo>
                  <a:lnTo>
                    <a:pt x="1274568" y="508000"/>
                  </a:lnTo>
                  <a:lnTo>
                    <a:pt x="1288096" y="508000"/>
                  </a:lnTo>
                  <a:lnTo>
                    <a:pt x="1280815" y="495300"/>
                  </a:lnTo>
                  <a:close/>
                </a:path>
                <a:path w="4252595" h="1739900">
                  <a:moveTo>
                    <a:pt x="1127580" y="482600"/>
                  </a:moveTo>
                  <a:lnTo>
                    <a:pt x="1126673" y="482600"/>
                  </a:lnTo>
                  <a:lnTo>
                    <a:pt x="1124694" y="495300"/>
                  </a:lnTo>
                  <a:lnTo>
                    <a:pt x="1127714" y="495300"/>
                  </a:lnTo>
                  <a:lnTo>
                    <a:pt x="1127580" y="482600"/>
                  </a:lnTo>
                  <a:close/>
                </a:path>
                <a:path w="4252595" h="1739900">
                  <a:moveTo>
                    <a:pt x="1145832" y="482600"/>
                  </a:moveTo>
                  <a:lnTo>
                    <a:pt x="1127580" y="482600"/>
                  </a:lnTo>
                  <a:lnTo>
                    <a:pt x="1127714" y="495300"/>
                  </a:lnTo>
                  <a:lnTo>
                    <a:pt x="1140246" y="495300"/>
                  </a:lnTo>
                  <a:lnTo>
                    <a:pt x="1145832" y="482600"/>
                  </a:lnTo>
                  <a:close/>
                </a:path>
                <a:path w="4252595" h="1739900">
                  <a:moveTo>
                    <a:pt x="1212057" y="482600"/>
                  </a:moveTo>
                  <a:lnTo>
                    <a:pt x="1145832" y="482600"/>
                  </a:lnTo>
                  <a:lnTo>
                    <a:pt x="1163598" y="495300"/>
                  </a:lnTo>
                  <a:lnTo>
                    <a:pt x="1210739" y="495300"/>
                  </a:lnTo>
                  <a:lnTo>
                    <a:pt x="1212057" y="482600"/>
                  </a:lnTo>
                  <a:close/>
                </a:path>
                <a:path w="4252595" h="1739900">
                  <a:moveTo>
                    <a:pt x="1225444" y="482600"/>
                  </a:moveTo>
                  <a:lnTo>
                    <a:pt x="1212057" y="482600"/>
                  </a:lnTo>
                  <a:lnTo>
                    <a:pt x="1215091" y="495300"/>
                  </a:lnTo>
                  <a:lnTo>
                    <a:pt x="1232776" y="495300"/>
                  </a:lnTo>
                  <a:lnTo>
                    <a:pt x="1225444" y="482600"/>
                  </a:lnTo>
                  <a:close/>
                </a:path>
                <a:path w="4252595" h="1739900">
                  <a:moveTo>
                    <a:pt x="1246371" y="482600"/>
                  </a:moveTo>
                  <a:lnTo>
                    <a:pt x="1225444" y="482600"/>
                  </a:lnTo>
                  <a:lnTo>
                    <a:pt x="1234901" y="495300"/>
                  </a:lnTo>
                  <a:lnTo>
                    <a:pt x="1253825" y="495300"/>
                  </a:lnTo>
                  <a:lnTo>
                    <a:pt x="1246371" y="482600"/>
                  </a:lnTo>
                  <a:close/>
                </a:path>
                <a:path w="4252595" h="1739900">
                  <a:moveTo>
                    <a:pt x="1112689" y="469900"/>
                  </a:moveTo>
                  <a:lnTo>
                    <a:pt x="1094989" y="469900"/>
                  </a:lnTo>
                  <a:lnTo>
                    <a:pt x="1100082" y="482600"/>
                  </a:lnTo>
                  <a:lnTo>
                    <a:pt x="1115566" y="482600"/>
                  </a:lnTo>
                  <a:lnTo>
                    <a:pt x="1112689" y="469900"/>
                  </a:lnTo>
                  <a:close/>
                </a:path>
                <a:path w="4252595" h="1739900">
                  <a:moveTo>
                    <a:pt x="1137343" y="469900"/>
                  </a:moveTo>
                  <a:lnTo>
                    <a:pt x="1113169" y="469900"/>
                  </a:lnTo>
                  <a:lnTo>
                    <a:pt x="1119404" y="482600"/>
                  </a:lnTo>
                  <a:lnTo>
                    <a:pt x="1135067" y="482600"/>
                  </a:lnTo>
                  <a:lnTo>
                    <a:pt x="1137343" y="469900"/>
                  </a:lnTo>
                  <a:close/>
                </a:path>
                <a:path w="4252595" h="1739900">
                  <a:moveTo>
                    <a:pt x="1204544" y="469900"/>
                  </a:moveTo>
                  <a:lnTo>
                    <a:pt x="1137343" y="469900"/>
                  </a:lnTo>
                  <a:lnTo>
                    <a:pt x="1147858" y="482600"/>
                  </a:lnTo>
                  <a:lnTo>
                    <a:pt x="1222943" y="482600"/>
                  </a:lnTo>
                  <a:lnTo>
                    <a:pt x="1204544" y="469900"/>
                  </a:lnTo>
                  <a:close/>
                </a:path>
                <a:path w="4252595" h="1739900">
                  <a:moveTo>
                    <a:pt x="1081065" y="457200"/>
                  </a:moveTo>
                  <a:lnTo>
                    <a:pt x="1061804" y="457200"/>
                  </a:lnTo>
                  <a:lnTo>
                    <a:pt x="1059041" y="469900"/>
                  </a:lnTo>
                  <a:lnTo>
                    <a:pt x="1079781" y="469900"/>
                  </a:lnTo>
                  <a:lnTo>
                    <a:pt x="1081065" y="457200"/>
                  </a:lnTo>
                  <a:close/>
                </a:path>
                <a:path w="4252595" h="1739900">
                  <a:moveTo>
                    <a:pt x="1164543" y="457200"/>
                  </a:moveTo>
                  <a:lnTo>
                    <a:pt x="1081065" y="457200"/>
                  </a:lnTo>
                  <a:lnTo>
                    <a:pt x="1097660" y="469900"/>
                  </a:lnTo>
                  <a:lnTo>
                    <a:pt x="1171671" y="469900"/>
                  </a:lnTo>
                  <a:lnTo>
                    <a:pt x="1164543" y="457200"/>
                  </a:lnTo>
                  <a:close/>
                </a:path>
                <a:path w="4252595" h="1739900">
                  <a:moveTo>
                    <a:pt x="1186171" y="457200"/>
                  </a:moveTo>
                  <a:lnTo>
                    <a:pt x="1173553" y="457200"/>
                  </a:lnTo>
                  <a:lnTo>
                    <a:pt x="1177023" y="469900"/>
                  </a:lnTo>
                  <a:lnTo>
                    <a:pt x="1201095" y="469900"/>
                  </a:lnTo>
                  <a:lnTo>
                    <a:pt x="1186171" y="457200"/>
                  </a:lnTo>
                  <a:close/>
                </a:path>
                <a:path w="4252595" h="1739900">
                  <a:moveTo>
                    <a:pt x="1102494" y="444500"/>
                  </a:moveTo>
                  <a:lnTo>
                    <a:pt x="1029970" y="444500"/>
                  </a:lnTo>
                  <a:lnTo>
                    <a:pt x="1053748" y="457200"/>
                  </a:lnTo>
                  <a:lnTo>
                    <a:pt x="1099950" y="457200"/>
                  </a:lnTo>
                  <a:lnTo>
                    <a:pt x="1102494" y="444500"/>
                  </a:lnTo>
                  <a:close/>
                </a:path>
                <a:path w="4252595" h="1739900">
                  <a:moveTo>
                    <a:pt x="1112363" y="431800"/>
                  </a:moveTo>
                  <a:lnTo>
                    <a:pt x="996894" y="431800"/>
                  </a:lnTo>
                  <a:lnTo>
                    <a:pt x="1015754" y="444500"/>
                  </a:lnTo>
                  <a:lnTo>
                    <a:pt x="1103717" y="444500"/>
                  </a:lnTo>
                  <a:lnTo>
                    <a:pt x="1111363" y="457200"/>
                  </a:lnTo>
                  <a:lnTo>
                    <a:pt x="1114023" y="444500"/>
                  </a:lnTo>
                  <a:lnTo>
                    <a:pt x="1112363" y="431800"/>
                  </a:lnTo>
                  <a:close/>
                </a:path>
                <a:path w="4252595" h="1739900">
                  <a:moveTo>
                    <a:pt x="1128658" y="444500"/>
                  </a:moveTo>
                  <a:lnTo>
                    <a:pt x="1118493" y="444500"/>
                  </a:lnTo>
                  <a:lnTo>
                    <a:pt x="1115999" y="457200"/>
                  </a:lnTo>
                  <a:lnTo>
                    <a:pt x="1150411" y="457200"/>
                  </a:lnTo>
                  <a:lnTo>
                    <a:pt x="1128658" y="444500"/>
                  </a:lnTo>
                  <a:close/>
                </a:path>
                <a:path w="4252595" h="1739900">
                  <a:moveTo>
                    <a:pt x="966541" y="419100"/>
                  </a:moveTo>
                  <a:lnTo>
                    <a:pt x="954616" y="419100"/>
                  </a:lnTo>
                  <a:lnTo>
                    <a:pt x="955395" y="431800"/>
                  </a:lnTo>
                  <a:lnTo>
                    <a:pt x="963783" y="431800"/>
                  </a:lnTo>
                  <a:lnTo>
                    <a:pt x="966541" y="419100"/>
                  </a:lnTo>
                  <a:close/>
                </a:path>
                <a:path w="4252595" h="1739900">
                  <a:moveTo>
                    <a:pt x="973612" y="419893"/>
                  </a:moveTo>
                  <a:lnTo>
                    <a:pt x="976779" y="431800"/>
                  </a:lnTo>
                  <a:lnTo>
                    <a:pt x="977736" y="422808"/>
                  </a:lnTo>
                  <a:lnTo>
                    <a:pt x="973612" y="419893"/>
                  </a:lnTo>
                  <a:close/>
                </a:path>
                <a:path w="4252595" h="1739900">
                  <a:moveTo>
                    <a:pt x="1082086" y="419100"/>
                  </a:moveTo>
                  <a:lnTo>
                    <a:pt x="978130" y="419100"/>
                  </a:lnTo>
                  <a:lnTo>
                    <a:pt x="977736" y="422808"/>
                  </a:lnTo>
                  <a:lnTo>
                    <a:pt x="990452" y="431800"/>
                  </a:lnTo>
                  <a:lnTo>
                    <a:pt x="1088790" y="431800"/>
                  </a:lnTo>
                  <a:lnTo>
                    <a:pt x="1082086" y="419100"/>
                  </a:lnTo>
                  <a:close/>
                </a:path>
                <a:path w="4252595" h="1739900">
                  <a:moveTo>
                    <a:pt x="973401" y="419100"/>
                  </a:moveTo>
                  <a:lnTo>
                    <a:pt x="972490" y="419100"/>
                  </a:lnTo>
                  <a:lnTo>
                    <a:pt x="973612" y="419893"/>
                  </a:lnTo>
                  <a:lnTo>
                    <a:pt x="973401" y="419100"/>
                  </a:lnTo>
                  <a:close/>
                </a:path>
                <a:path w="4252595" h="1739900">
                  <a:moveTo>
                    <a:pt x="928610" y="406400"/>
                  </a:moveTo>
                  <a:lnTo>
                    <a:pt x="914261" y="406400"/>
                  </a:lnTo>
                  <a:lnTo>
                    <a:pt x="920662" y="419100"/>
                  </a:lnTo>
                  <a:lnTo>
                    <a:pt x="924669" y="419100"/>
                  </a:lnTo>
                  <a:lnTo>
                    <a:pt x="928610" y="406400"/>
                  </a:lnTo>
                  <a:close/>
                </a:path>
                <a:path w="4252595" h="1739900">
                  <a:moveTo>
                    <a:pt x="944304" y="406400"/>
                  </a:moveTo>
                  <a:lnTo>
                    <a:pt x="928610" y="406400"/>
                  </a:lnTo>
                  <a:lnTo>
                    <a:pt x="930322" y="419100"/>
                  </a:lnTo>
                  <a:lnTo>
                    <a:pt x="936884" y="419100"/>
                  </a:lnTo>
                  <a:lnTo>
                    <a:pt x="944304" y="406400"/>
                  </a:lnTo>
                  <a:close/>
                </a:path>
                <a:path w="4252595" h="1739900">
                  <a:moveTo>
                    <a:pt x="954994" y="406400"/>
                  </a:moveTo>
                  <a:lnTo>
                    <a:pt x="944304" y="406400"/>
                  </a:lnTo>
                  <a:lnTo>
                    <a:pt x="950567" y="419100"/>
                  </a:lnTo>
                  <a:lnTo>
                    <a:pt x="959530" y="419100"/>
                  </a:lnTo>
                  <a:lnTo>
                    <a:pt x="954994" y="406400"/>
                  </a:lnTo>
                  <a:close/>
                </a:path>
                <a:path w="4252595" h="1739900">
                  <a:moveTo>
                    <a:pt x="1034387" y="406400"/>
                  </a:moveTo>
                  <a:lnTo>
                    <a:pt x="960124" y="406400"/>
                  </a:lnTo>
                  <a:lnTo>
                    <a:pt x="964957" y="419100"/>
                  </a:lnTo>
                  <a:lnTo>
                    <a:pt x="1040955" y="419100"/>
                  </a:lnTo>
                  <a:lnTo>
                    <a:pt x="1034387" y="406400"/>
                  </a:lnTo>
                  <a:close/>
                </a:path>
                <a:path w="4252595" h="1739900">
                  <a:moveTo>
                    <a:pt x="1053950" y="406400"/>
                  </a:moveTo>
                  <a:lnTo>
                    <a:pt x="1046301" y="406400"/>
                  </a:lnTo>
                  <a:lnTo>
                    <a:pt x="1040955" y="419100"/>
                  </a:lnTo>
                  <a:lnTo>
                    <a:pt x="1068334" y="419100"/>
                  </a:lnTo>
                  <a:lnTo>
                    <a:pt x="1067363" y="417055"/>
                  </a:lnTo>
                  <a:lnTo>
                    <a:pt x="1053950" y="406400"/>
                  </a:lnTo>
                  <a:close/>
                </a:path>
                <a:path w="4252595" h="1739900">
                  <a:moveTo>
                    <a:pt x="1068318" y="417814"/>
                  </a:moveTo>
                  <a:lnTo>
                    <a:pt x="1068334" y="419100"/>
                  </a:lnTo>
                  <a:lnTo>
                    <a:pt x="1069936" y="419100"/>
                  </a:lnTo>
                  <a:lnTo>
                    <a:pt x="1068318" y="417814"/>
                  </a:lnTo>
                  <a:close/>
                </a:path>
                <a:path w="4252595" h="1739900">
                  <a:moveTo>
                    <a:pt x="1068174" y="406400"/>
                  </a:moveTo>
                  <a:lnTo>
                    <a:pt x="1062300" y="406400"/>
                  </a:lnTo>
                  <a:lnTo>
                    <a:pt x="1067363" y="417055"/>
                  </a:lnTo>
                  <a:lnTo>
                    <a:pt x="1068318" y="417814"/>
                  </a:lnTo>
                  <a:lnTo>
                    <a:pt x="1068174" y="406400"/>
                  </a:lnTo>
                  <a:close/>
                </a:path>
                <a:path w="4252595" h="1739900">
                  <a:moveTo>
                    <a:pt x="898796" y="393700"/>
                  </a:moveTo>
                  <a:lnTo>
                    <a:pt x="895119" y="393700"/>
                  </a:lnTo>
                  <a:lnTo>
                    <a:pt x="898543" y="406400"/>
                  </a:lnTo>
                  <a:lnTo>
                    <a:pt x="899853" y="406400"/>
                  </a:lnTo>
                  <a:lnTo>
                    <a:pt x="898796" y="393700"/>
                  </a:lnTo>
                  <a:close/>
                </a:path>
                <a:path w="4252595" h="1739900">
                  <a:moveTo>
                    <a:pt x="937393" y="355600"/>
                  </a:moveTo>
                  <a:lnTo>
                    <a:pt x="922658" y="368300"/>
                  </a:lnTo>
                  <a:lnTo>
                    <a:pt x="913453" y="368300"/>
                  </a:lnTo>
                  <a:lnTo>
                    <a:pt x="909301" y="381000"/>
                  </a:lnTo>
                  <a:lnTo>
                    <a:pt x="901451" y="390069"/>
                  </a:lnTo>
                  <a:lnTo>
                    <a:pt x="900828" y="393700"/>
                  </a:lnTo>
                  <a:lnTo>
                    <a:pt x="903354" y="406400"/>
                  </a:lnTo>
                  <a:lnTo>
                    <a:pt x="937293" y="406400"/>
                  </a:lnTo>
                  <a:lnTo>
                    <a:pt x="912968" y="393700"/>
                  </a:lnTo>
                  <a:lnTo>
                    <a:pt x="969500" y="393700"/>
                  </a:lnTo>
                  <a:lnTo>
                    <a:pt x="969479" y="392417"/>
                  </a:lnTo>
                  <a:lnTo>
                    <a:pt x="957654" y="381000"/>
                  </a:lnTo>
                  <a:lnTo>
                    <a:pt x="950489" y="381000"/>
                  </a:lnTo>
                  <a:lnTo>
                    <a:pt x="947147" y="368300"/>
                  </a:lnTo>
                  <a:lnTo>
                    <a:pt x="937393" y="355600"/>
                  </a:lnTo>
                  <a:close/>
                </a:path>
                <a:path w="4252595" h="1739900">
                  <a:moveTo>
                    <a:pt x="1021824" y="393700"/>
                  </a:moveTo>
                  <a:lnTo>
                    <a:pt x="922683" y="393700"/>
                  </a:lnTo>
                  <a:lnTo>
                    <a:pt x="939704" y="406400"/>
                  </a:lnTo>
                  <a:lnTo>
                    <a:pt x="1028627" y="406400"/>
                  </a:lnTo>
                  <a:lnTo>
                    <a:pt x="1021824" y="393700"/>
                  </a:lnTo>
                  <a:close/>
                </a:path>
                <a:path w="4252595" h="1739900">
                  <a:moveTo>
                    <a:pt x="909132" y="368300"/>
                  </a:moveTo>
                  <a:lnTo>
                    <a:pt x="851112" y="368300"/>
                  </a:lnTo>
                  <a:lnTo>
                    <a:pt x="866487" y="381000"/>
                  </a:lnTo>
                  <a:lnTo>
                    <a:pt x="874689" y="381000"/>
                  </a:lnTo>
                  <a:lnTo>
                    <a:pt x="865363" y="393700"/>
                  </a:lnTo>
                  <a:lnTo>
                    <a:pt x="898309" y="393700"/>
                  </a:lnTo>
                  <a:lnTo>
                    <a:pt x="901451" y="390069"/>
                  </a:lnTo>
                  <a:lnTo>
                    <a:pt x="903006" y="381000"/>
                  </a:lnTo>
                  <a:lnTo>
                    <a:pt x="909132" y="368300"/>
                  </a:lnTo>
                  <a:close/>
                </a:path>
                <a:path w="4252595" h="1739900">
                  <a:moveTo>
                    <a:pt x="969479" y="392417"/>
                  </a:moveTo>
                  <a:lnTo>
                    <a:pt x="969500" y="393700"/>
                  </a:lnTo>
                  <a:lnTo>
                    <a:pt x="970806" y="393700"/>
                  </a:lnTo>
                  <a:lnTo>
                    <a:pt x="969479" y="392417"/>
                  </a:lnTo>
                  <a:close/>
                </a:path>
                <a:path w="4252595" h="1739900">
                  <a:moveTo>
                    <a:pt x="986073" y="381000"/>
                  </a:moveTo>
                  <a:lnTo>
                    <a:pt x="980185" y="381000"/>
                  </a:lnTo>
                  <a:lnTo>
                    <a:pt x="975806" y="393700"/>
                  </a:lnTo>
                  <a:lnTo>
                    <a:pt x="995604" y="393700"/>
                  </a:lnTo>
                  <a:lnTo>
                    <a:pt x="986073" y="381000"/>
                  </a:lnTo>
                  <a:close/>
                </a:path>
                <a:path w="4252595" h="1739900">
                  <a:moveTo>
                    <a:pt x="913453" y="368300"/>
                  </a:moveTo>
                  <a:lnTo>
                    <a:pt x="909132" y="368300"/>
                  </a:lnTo>
                  <a:lnTo>
                    <a:pt x="903006" y="381000"/>
                  </a:lnTo>
                  <a:lnTo>
                    <a:pt x="901451" y="390069"/>
                  </a:lnTo>
                  <a:lnTo>
                    <a:pt x="909301" y="381000"/>
                  </a:lnTo>
                  <a:lnTo>
                    <a:pt x="913453" y="368300"/>
                  </a:lnTo>
                  <a:close/>
                </a:path>
                <a:path w="4252595" h="1739900">
                  <a:moveTo>
                    <a:pt x="911625" y="355600"/>
                  </a:moveTo>
                  <a:lnTo>
                    <a:pt x="818495" y="355600"/>
                  </a:lnTo>
                  <a:lnTo>
                    <a:pt x="831238" y="368300"/>
                  </a:lnTo>
                  <a:lnTo>
                    <a:pt x="841417" y="381000"/>
                  </a:lnTo>
                  <a:lnTo>
                    <a:pt x="846128" y="374828"/>
                  </a:lnTo>
                  <a:lnTo>
                    <a:pt x="838413" y="368300"/>
                  </a:lnTo>
                  <a:lnTo>
                    <a:pt x="913453" y="368300"/>
                  </a:lnTo>
                  <a:lnTo>
                    <a:pt x="911625" y="355600"/>
                  </a:lnTo>
                  <a:close/>
                </a:path>
                <a:path w="4252595" h="1739900">
                  <a:moveTo>
                    <a:pt x="849491" y="370423"/>
                  </a:moveTo>
                  <a:lnTo>
                    <a:pt x="846128" y="374828"/>
                  </a:lnTo>
                  <a:lnTo>
                    <a:pt x="853421" y="381000"/>
                  </a:lnTo>
                  <a:lnTo>
                    <a:pt x="861809" y="381000"/>
                  </a:lnTo>
                  <a:lnTo>
                    <a:pt x="849491" y="370423"/>
                  </a:lnTo>
                  <a:close/>
                </a:path>
                <a:path w="4252595" h="1739900">
                  <a:moveTo>
                    <a:pt x="952907" y="375781"/>
                  </a:moveTo>
                  <a:lnTo>
                    <a:pt x="950489" y="381000"/>
                  </a:lnTo>
                  <a:lnTo>
                    <a:pt x="955472" y="381000"/>
                  </a:lnTo>
                  <a:lnTo>
                    <a:pt x="952907" y="375781"/>
                  </a:lnTo>
                  <a:close/>
                </a:path>
                <a:path w="4252595" h="1739900">
                  <a:moveTo>
                    <a:pt x="960072" y="368300"/>
                  </a:moveTo>
                  <a:lnTo>
                    <a:pt x="956373" y="368300"/>
                  </a:lnTo>
                  <a:lnTo>
                    <a:pt x="955053" y="371150"/>
                  </a:lnTo>
                  <a:lnTo>
                    <a:pt x="955472" y="381000"/>
                  </a:lnTo>
                  <a:lnTo>
                    <a:pt x="969199" y="381000"/>
                  </a:lnTo>
                  <a:lnTo>
                    <a:pt x="960072" y="368300"/>
                  </a:lnTo>
                  <a:close/>
                </a:path>
                <a:path w="4252595" h="1739900">
                  <a:moveTo>
                    <a:pt x="954932" y="368300"/>
                  </a:moveTo>
                  <a:lnTo>
                    <a:pt x="949229" y="368300"/>
                  </a:lnTo>
                  <a:lnTo>
                    <a:pt x="952907" y="375781"/>
                  </a:lnTo>
                  <a:lnTo>
                    <a:pt x="955053" y="371150"/>
                  </a:lnTo>
                  <a:lnTo>
                    <a:pt x="954932" y="368300"/>
                  </a:lnTo>
                  <a:close/>
                </a:path>
                <a:path w="4252595" h="1739900">
                  <a:moveTo>
                    <a:pt x="851112" y="368300"/>
                  </a:moveTo>
                  <a:lnTo>
                    <a:pt x="847019" y="368300"/>
                  </a:lnTo>
                  <a:lnTo>
                    <a:pt x="849491" y="370423"/>
                  </a:lnTo>
                  <a:lnTo>
                    <a:pt x="851112" y="368300"/>
                  </a:lnTo>
                  <a:close/>
                </a:path>
                <a:path w="4252595" h="1739900">
                  <a:moveTo>
                    <a:pt x="780902" y="342900"/>
                  </a:moveTo>
                  <a:lnTo>
                    <a:pt x="772426" y="342900"/>
                  </a:lnTo>
                  <a:lnTo>
                    <a:pt x="778180" y="355600"/>
                  </a:lnTo>
                  <a:lnTo>
                    <a:pt x="780902" y="342900"/>
                  </a:lnTo>
                  <a:close/>
                </a:path>
                <a:path w="4252595" h="1739900">
                  <a:moveTo>
                    <a:pt x="877888" y="342900"/>
                  </a:moveTo>
                  <a:lnTo>
                    <a:pt x="793577" y="342900"/>
                  </a:lnTo>
                  <a:lnTo>
                    <a:pt x="805094" y="355600"/>
                  </a:lnTo>
                  <a:lnTo>
                    <a:pt x="886602" y="355600"/>
                  </a:lnTo>
                  <a:lnTo>
                    <a:pt x="877888" y="342900"/>
                  </a:lnTo>
                  <a:close/>
                </a:path>
                <a:path w="4252595" h="1739900">
                  <a:moveTo>
                    <a:pt x="748566" y="330200"/>
                  </a:moveTo>
                  <a:lnTo>
                    <a:pt x="728511" y="330200"/>
                  </a:lnTo>
                  <a:lnTo>
                    <a:pt x="742887" y="342900"/>
                  </a:lnTo>
                  <a:lnTo>
                    <a:pt x="748566" y="330200"/>
                  </a:lnTo>
                  <a:close/>
                </a:path>
                <a:path w="4252595" h="1739900">
                  <a:moveTo>
                    <a:pt x="753385" y="330200"/>
                  </a:moveTo>
                  <a:lnTo>
                    <a:pt x="751392" y="342900"/>
                  </a:lnTo>
                  <a:lnTo>
                    <a:pt x="758823" y="342900"/>
                  </a:lnTo>
                  <a:lnTo>
                    <a:pt x="753385" y="330200"/>
                  </a:lnTo>
                  <a:close/>
                </a:path>
                <a:path w="4252595" h="1739900">
                  <a:moveTo>
                    <a:pt x="833219" y="317500"/>
                  </a:moveTo>
                  <a:lnTo>
                    <a:pt x="737397" y="317500"/>
                  </a:lnTo>
                  <a:lnTo>
                    <a:pt x="742230" y="330200"/>
                  </a:lnTo>
                  <a:lnTo>
                    <a:pt x="754829" y="330200"/>
                  </a:lnTo>
                  <a:lnTo>
                    <a:pt x="764199" y="342900"/>
                  </a:lnTo>
                  <a:lnTo>
                    <a:pt x="837227" y="342900"/>
                  </a:lnTo>
                  <a:lnTo>
                    <a:pt x="836134" y="330200"/>
                  </a:lnTo>
                  <a:lnTo>
                    <a:pt x="833219" y="317500"/>
                  </a:lnTo>
                  <a:close/>
                </a:path>
                <a:path w="4252595" h="1739900">
                  <a:moveTo>
                    <a:pt x="859458" y="330200"/>
                  </a:moveTo>
                  <a:lnTo>
                    <a:pt x="846246" y="330200"/>
                  </a:lnTo>
                  <a:lnTo>
                    <a:pt x="837227" y="342900"/>
                  </a:lnTo>
                  <a:lnTo>
                    <a:pt x="856937" y="342900"/>
                  </a:lnTo>
                  <a:lnTo>
                    <a:pt x="859458" y="330200"/>
                  </a:lnTo>
                  <a:close/>
                </a:path>
                <a:path w="4252595" h="1739900">
                  <a:moveTo>
                    <a:pt x="861849" y="330200"/>
                  </a:moveTo>
                  <a:lnTo>
                    <a:pt x="856937" y="342900"/>
                  </a:lnTo>
                  <a:lnTo>
                    <a:pt x="875804" y="342900"/>
                  </a:lnTo>
                  <a:lnTo>
                    <a:pt x="861849" y="330200"/>
                  </a:lnTo>
                  <a:close/>
                </a:path>
                <a:path w="4252595" h="1739900">
                  <a:moveTo>
                    <a:pt x="696087" y="317500"/>
                  </a:moveTo>
                  <a:lnTo>
                    <a:pt x="694645" y="317500"/>
                  </a:lnTo>
                  <a:lnTo>
                    <a:pt x="700530" y="330200"/>
                  </a:lnTo>
                  <a:lnTo>
                    <a:pt x="696087" y="317500"/>
                  </a:lnTo>
                  <a:close/>
                </a:path>
                <a:path w="4252595" h="1739900">
                  <a:moveTo>
                    <a:pt x="731576" y="317500"/>
                  </a:moveTo>
                  <a:lnTo>
                    <a:pt x="712828" y="317500"/>
                  </a:lnTo>
                  <a:lnTo>
                    <a:pt x="715228" y="330200"/>
                  </a:lnTo>
                  <a:lnTo>
                    <a:pt x="735421" y="330200"/>
                  </a:lnTo>
                  <a:lnTo>
                    <a:pt x="731576" y="317500"/>
                  </a:lnTo>
                  <a:close/>
                </a:path>
                <a:path w="4252595" h="1739900">
                  <a:moveTo>
                    <a:pt x="683518" y="316409"/>
                  </a:moveTo>
                  <a:lnTo>
                    <a:pt x="683385" y="317500"/>
                  </a:lnTo>
                  <a:lnTo>
                    <a:pt x="683877" y="317500"/>
                  </a:lnTo>
                  <a:lnTo>
                    <a:pt x="683518" y="316409"/>
                  </a:lnTo>
                  <a:close/>
                </a:path>
                <a:path w="4252595" h="1739900">
                  <a:moveTo>
                    <a:pt x="700767" y="313689"/>
                  </a:moveTo>
                  <a:lnTo>
                    <a:pt x="700943" y="317500"/>
                  </a:lnTo>
                  <a:lnTo>
                    <a:pt x="702195" y="315975"/>
                  </a:lnTo>
                  <a:lnTo>
                    <a:pt x="700767" y="313689"/>
                  </a:lnTo>
                  <a:close/>
                </a:path>
                <a:path w="4252595" h="1739900">
                  <a:moveTo>
                    <a:pt x="758780" y="304800"/>
                  </a:moveTo>
                  <a:lnTo>
                    <a:pt x="711372" y="304800"/>
                  </a:lnTo>
                  <a:lnTo>
                    <a:pt x="702195" y="315975"/>
                  </a:lnTo>
                  <a:lnTo>
                    <a:pt x="703147" y="317500"/>
                  </a:lnTo>
                  <a:lnTo>
                    <a:pt x="764079" y="317500"/>
                  </a:lnTo>
                  <a:lnTo>
                    <a:pt x="758780" y="304800"/>
                  </a:lnTo>
                  <a:close/>
                </a:path>
                <a:path w="4252595" h="1739900">
                  <a:moveTo>
                    <a:pt x="807144" y="304800"/>
                  </a:moveTo>
                  <a:lnTo>
                    <a:pt x="774749" y="304800"/>
                  </a:lnTo>
                  <a:lnTo>
                    <a:pt x="776225" y="317500"/>
                  </a:lnTo>
                  <a:lnTo>
                    <a:pt x="812962" y="317500"/>
                  </a:lnTo>
                  <a:lnTo>
                    <a:pt x="807144" y="304800"/>
                  </a:lnTo>
                  <a:close/>
                </a:path>
                <a:path w="4252595" h="1739900">
                  <a:moveTo>
                    <a:pt x="684932" y="304800"/>
                  </a:moveTo>
                  <a:lnTo>
                    <a:pt x="679706" y="304800"/>
                  </a:lnTo>
                  <a:lnTo>
                    <a:pt x="683518" y="316409"/>
                  </a:lnTo>
                  <a:lnTo>
                    <a:pt x="684932" y="304800"/>
                  </a:lnTo>
                  <a:close/>
                </a:path>
                <a:path w="4252595" h="1739900">
                  <a:moveTo>
                    <a:pt x="700355" y="304800"/>
                  </a:moveTo>
                  <a:lnTo>
                    <a:pt x="695214" y="304800"/>
                  </a:lnTo>
                  <a:lnTo>
                    <a:pt x="700767" y="313689"/>
                  </a:lnTo>
                  <a:lnTo>
                    <a:pt x="700355" y="304800"/>
                  </a:lnTo>
                  <a:close/>
                </a:path>
                <a:path w="4252595" h="1739900">
                  <a:moveTo>
                    <a:pt x="638977" y="292100"/>
                  </a:moveTo>
                  <a:lnTo>
                    <a:pt x="630931" y="292100"/>
                  </a:lnTo>
                  <a:lnTo>
                    <a:pt x="645468" y="304800"/>
                  </a:lnTo>
                  <a:lnTo>
                    <a:pt x="638977" y="292100"/>
                  </a:lnTo>
                  <a:close/>
                </a:path>
                <a:path w="4252595" h="1739900">
                  <a:moveTo>
                    <a:pt x="682695" y="292100"/>
                  </a:moveTo>
                  <a:lnTo>
                    <a:pt x="656867" y="292100"/>
                  </a:lnTo>
                  <a:lnTo>
                    <a:pt x="661759" y="304800"/>
                  </a:lnTo>
                  <a:lnTo>
                    <a:pt x="679027" y="304800"/>
                  </a:lnTo>
                  <a:lnTo>
                    <a:pt x="682695" y="292100"/>
                  </a:lnTo>
                  <a:close/>
                </a:path>
                <a:path w="4252595" h="1739900">
                  <a:moveTo>
                    <a:pt x="739094" y="292100"/>
                  </a:moveTo>
                  <a:lnTo>
                    <a:pt x="687679" y="292100"/>
                  </a:lnTo>
                  <a:lnTo>
                    <a:pt x="679027" y="304800"/>
                  </a:lnTo>
                  <a:lnTo>
                    <a:pt x="738294" y="304800"/>
                  </a:lnTo>
                  <a:lnTo>
                    <a:pt x="739094" y="292100"/>
                  </a:lnTo>
                  <a:close/>
                </a:path>
                <a:path w="4252595" h="1739900">
                  <a:moveTo>
                    <a:pt x="757173" y="292100"/>
                  </a:moveTo>
                  <a:lnTo>
                    <a:pt x="739094" y="292100"/>
                  </a:lnTo>
                  <a:lnTo>
                    <a:pt x="738294" y="304800"/>
                  </a:lnTo>
                  <a:lnTo>
                    <a:pt x="771386" y="304800"/>
                  </a:lnTo>
                  <a:lnTo>
                    <a:pt x="757173" y="292100"/>
                  </a:lnTo>
                  <a:close/>
                </a:path>
                <a:path w="4252595" h="1739900">
                  <a:moveTo>
                    <a:pt x="618833" y="279400"/>
                  </a:moveTo>
                  <a:lnTo>
                    <a:pt x="610577" y="279400"/>
                  </a:lnTo>
                  <a:lnTo>
                    <a:pt x="613317" y="292100"/>
                  </a:lnTo>
                  <a:lnTo>
                    <a:pt x="620390" y="292100"/>
                  </a:lnTo>
                  <a:lnTo>
                    <a:pt x="618833" y="279400"/>
                  </a:lnTo>
                  <a:close/>
                </a:path>
                <a:path w="4252595" h="1739900">
                  <a:moveTo>
                    <a:pt x="635355" y="279400"/>
                  </a:moveTo>
                  <a:lnTo>
                    <a:pt x="626732" y="279400"/>
                  </a:lnTo>
                  <a:lnTo>
                    <a:pt x="631461" y="292100"/>
                  </a:lnTo>
                  <a:lnTo>
                    <a:pt x="635149" y="292100"/>
                  </a:lnTo>
                  <a:lnTo>
                    <a:pt x="635355" y="279400"/>
                  </a:lnTo>
                  <a:close/>
                </a:path>
                <a:path w="4252595" h="1739900">
                  <a:moveTo>
                    <a:pt x="711394" y="279400"/>
                  </a:moveTo>
                  <a:lnTo>
                    <a:pt x="637455" y="279400"/>
                  </a:lnTo>
                  <a:lnTo>
                    <a:pt x="635149" y="292100"/>
                  </a:lnTo>
                  <a:lnTo>
                    <a:pt x="720422" y="292100"/>
                  </a:lnTo>
                  <a:lnTo>
                    <a:pt x="713722" y="282038"/>
                  </a:lnTo>
                  <a:lnTo>
                    <a:pt x="711394" y="279400"/>
                  </a:lnTo>
                  <a:close/>
                </a:path>
                <a:path w="4252595" h="1739900">
                  <a:moveTo>
                    <a:pt x="726121" y="279400"/>
                  </a:moveTo>
                  <a:lnTo>
                    <a:pt x="711965" y="279400"/>
                  </a:lnTo>
                  <a:lnTo>
                    <a:pt x="713722" y="282038"/>
                  </a:lnTo>
                  <a:lnTo>
                    <a:pt x="722596" y="292100"/>
                  </a:lnTo>
                  <a:lnTo>
                    <a:pt x="723091" y="292100"/>
                  </a:lnTo>
                  <a:lnTo>
                    <a:pt x="726121" y="279400"/>
                  </a:lnTo>
                  <a:close/>
                </a:path>
                <a:path w="4252595" h="1739900">
                  <a:moveTo>
                    <a:pt x="738555" y="279400"/>
                  </a:moveTo>
                  <a:lnTo>
                    <a:pt x="726121" y="279400"/>
                  </a:lnTo>
                  <a:lnTo>
                    <a:pt x="726657" y="292100"/>
                  </a:lnTo>
                  <a:lnTo>
                    <a:pt x="751318" y="292100"/>
                  </a:lnTo>
                  <a:lnTo>
                    <a:pt x="738555" y="279400"/>
                  </a:lnTo>
                  <a:close/>
                </a:path>
                <a:path w="4252595" h="1739900">
                  <a:moveTo>
                    <a:pt x="711965" y="279400"/>
                  </a:moveTo>
                  <a:lnTo>
                    <a:pt x="711394" y="279400"/>
                  </a:lnTo>
                  <a:lnTo>
                    <a:pt x="713722" y="282038"/>
                  </a:lnTo>
                  <a:lnTo>
                    <a:pt x="711965" y="279400"/>
                  </a:lnTo>
                  <a:close/>
                </a:path>
                <a:path w="4252595" h="1739900">
                  <a:moveTo>
                    <a:pt x="573722" y="266700"/>
                  </a:moveTo>
                  <a:lnTo>
                    <a:pt x="578274" y="279400"/>
                  </a:lnTo>
                  <a:lnTo>
                    <a:pt x="578486" y="272037"/>
                  </a:lnTo>
                  <a:lnTo>
                    <a:pt x="573722" y="266700"/>
                  </a:lnTo>
                  <a:close/>
                </a:path>
                <a:path w="4252595" h="1739900">
                  <a:moveTo>
                    <a:pt x="590646" y="266700"/>
                  </a:moveTo>
                  <a:lnTo>
                    <a:pt x="578641" y="266700"/>
                  </a:lnTo>
                  <a:lnTo>
                    <a:pt x="578486" y="272037"/>
                  </a:lnTo>
                  <a:lnTo>
                    <a:pt x="585058" y="279400"/>
                  </a:lnTo>
                  <a:lnTo>
                    <a:pt x="596265" y="279400"/>
                  </a:lnTo>
                  <a:lnTo>
                    <a:pt x="590646" y="266700"/>
                  </a:lnTo>
                  <a:close/>
                </a:path>
                <a:path w="4252595" h="1739900">
                  <a:moveTo>
                    <a:pt x="692404" y="266700"/>
                  </a:moveTo>
                  <a:lnTo>
                    <a:pt x="610989" y="266700"/>
                  </a:lnTo>
                  <a:lnTo>
                    <a:pt x="627547" y="279400"/>
                  </a:lnTo>
                  <a:lnTo>
                    <a:pt x="692157" y="279400"/>
                  </a:lnTo>
                  <a:lnTo>
                    <a:pt x="692404" y="266700"/>
                  </a:lnTo>
                  <a:close/>
                </a:path>
                <a:path w="4252595" h="1739900">
                  <a:moveTo>
                    <a:pt x="572431" y="241300"/>
                  </a:moveTo>
                  <a:lnTo>
                    <a:pt x="547700" y="241300"/>
                  </a:lnTo>
                  <a:lnTo>
                    <a:pt x="552689" y="254000"/>
                  </a:lnTo>
                  <a:lnTo>
                    <a:pt x="554626" y="266700"/>
                  </a:lnTo>
                  <a:lnTo>
                    <a:pt x="559916" y="254000"/>
                  </a:lnTo>
                  <a:lnTo>
                    <a:pt x="576339" y="254000"/>
                  </a:lnTo>
                  <a:lnTo>
                    <a:pt x="572431" y="241300"/>
                  </a:lnTo>
                  <a:close/>
                </a:path>
                <a:path w="4252595" h="1739900">
                  <a:moveTo>
                    <a:pt x="653305" y="254000"/>
                  </a:moveTo>
                  <a:lnTo>
                    <a:pt x="574186" y="254000"/>
                  </a:lnTo>
                  <a:lnTo>
                    <a:pt x="573722" y="266700"/>
                  </a:lnTo>
                  <a:lnTo>
                    <a:pt x="657784" y="266700"/>
                  </a:lnTo>
                  <a:lnTo>
                    <a:pt x="653305" y="254000"/>
                  </a:lnTo>
                  <a:close/>
                </a:path>
                <a:path w="4252595" h="1739900">
                  <a:moveTo>
                    <a:pt x="681805" y="254000"/>
                  </a:moveTo>
                  <a:lnTo>
                    <a:pt x="659927" y="254000"/>
                  </a:lnTo>
                  <a:lnTo>
                    <a:pt x="657784" y="266700"/>
                  </a:lnTo>
                  <a:lnTo>
                    <a:pt x="694943" y="266700"/>
                  </a:lnTo>
                  <a:lnTo>
                    <a:pt x="681805" y="254000"/>
                  </a:lnTo>
                  <a:close/>
                </a:path>
                <a:path w="4252595" h="1739900">
                  <a:moveTo>
                    <a:pt x="513702" y="241300"/>
                  </a:moveTo>
                  <a:lnTo>
                    <a:pt x="511445" y="241300"/>
                  </a:lnTo>
                  <a:lnTo>
                    <a:pt x="505125" y="254000"/>
                  </a:lnTo>
                  <a:lnTo>
                    <a:pt x="513702" y="241300"/>
                  </a:lnTo>
                  <a:close/>
                </a:path>
                <a:path w="4252595" h="1739900">
                  <a:moveTo>
                    <a:pt x="547700" y="241300"/>
                  </a:moveTo>
                  <a:lnTo>
                    <a:pt x="515241" y="241300"/>
                  </a:lnTo>
                  <a:lnTo>
                    <a:pt x="525302" y="254000"/>
                  </a:lnTo>
                  <a:lnTo>
                    <a:pt x="533253" y="254000"/>
                  </a:lnTo>
                  <a:lnTo>
                    <a:pt x="547700" y="241300"/>
                  </a:lnTo>
                  <a:close/>
                </a:path>
                <a:path w="4252595" h="1739900">
                  <a:moveTo>
                    <a:pt x="633346" y="236979"/>
                  </a:moveTo>
                  <a:lnTo>
                    <a:pt x="633152" y="241300"/>
                  </a:lnTo>
                  <a:lnTo>
                    <a:pt x="579210" y="241300"/>
                  </a:lnTo>
                  <a:lnTo>
                    <a:pt x="592194" y="254000"/>
                  </a:lnTo>
                  <a:lnTo>
                    <a:pt x="652243" y="254000"/>
                  </a:lnTo>
                  <a:lnTo>
                    <a:pt x="639775" y="241300"/>
                  </a:lnTo>
                  <a:lnTo>
                    <a:pt x="633346" y="236979"/>
                  </a:lnTo>
                  <a:close/>
                </a:path>
                <a:path w="4252595" h="1739900">
                  <a:moveTo>
                    <a:pt x="602848" y="228600"/>
                  </a:moveTo>
                  <a:lnTo>
                    <a:pt x="496516" y="228600"/>
                  </a:lnTo>
                  <a:lnTo>
                    <a:pt x="502186" y="241300"/>
                  </a:lnTo>
                  <a:lnTo>
                    <a:pt x="611511" y="241300"/>
                  </a:lnTo>
                  <a:lnTo>
                    <a:pt x="602848" y="228600"/>
                  </a:lnTo>
                  <a:close/>
                </a:path>
                <a:path w="4252595" h="1739900">
                  <a:moveTo>
                    <a:pt x="620880" y="228600"/>
                  </a:moveTo>
                  <a:lnTo>
                    <a:pt x="617078" y="241300"/>
                  </a:lnTo>
                  <a:lnTo>
                    <a:pt x="633152" y="241300"/>
                  </a:lnTo>
                  <a:lnTo>
                    <a:pt x="633346" y="236979"/>
                  </a:lnTo>
                  <a:lnTo>
                    <a:pt x="620880" y="228600"/>
                  </a:lnTo>
                  <a:close/>
                </a:path>
                <a:path w="4252595" h="1739900">
                  <a:moveTo>
                    <a:pt x="452839" y="203200"/>
                  </a:moveTo>
                  <a:lnTo>
                    <a:pt x="444049" y="203200"/>
                  </a:lnTo>
                  <a:lnTo>
                    <a:pt x="449556" y="215900"/>
                  </a:lnTo>
                  <a:lnTo>
                    <a:pt x="448146" y="215900"/>
                  </a:lnTo>
                  <a:lnTo>
                    <a:pt x="454105" y="228600"/>
                  </a:lnTo>
                  <a:lnTo>
                    <a:pt x="452839" y="203200"/>
                  </a:lnTo>
                  <a:close/>
                </a:path>
                <a:path w="4252595" h="1739900">
                  <a:moveTo>
                    <a:pt x="507357" y="203200"/>
                  </a:moveTo>
                  <a:lnTo>
                    <a:pt x="452839" y="203200"/>
                  </a:lnTo>
                  <a:lnTo>
                    <a:pt x="461933" y="215900"/>
                  </a:lnTo>
                  <a:lnTo>
                    <a:pt x="474457" y="215900"/>
                  </a:lnTo>
                  <a:lnTo>
                    <a:pt x="483480" y="228600"/>
                  </a:lnTo>
                  <a:lnTo>
                    <a:pt x="496044" y="228600"/>
                  </a:lnTo>
                  <a:lnTo>
                    <a:pt x="499936" y="215900"/>
                  </a:lnTo>
                  <a:lnTo>
                    <a:pt x="507357" y="203200"/>
                  </a:lnTo>
                  <a:close/>
                </a:path>
                <a:path w="4252595" h="1739900">
                  <a:moveTo>
                    <a:pt x="485377" y="177800"/>
                  </a:moveTo>
                  <a:lnTo>
                    <a:pt x="394752" y="177800"/>
                  </a:lnTo>
                  <a:lnTo>
                    <a:pt x="386468" y="190500"/>
                  </a:lnTo>
                  <a:lnTo>
                    <a:pt x="407210" y="190500"/>
                  </a:lnTo>
                  <a:lnTo>
                    <a:pt x="424789" y="203200"/>
                  </a:lnTo>
                  <a:lnTo>
                    <a:pt x="507357" y="203200"/>
                  </a:lnTo>
                  <a:lnTo>
                    <a:pt x="499936" y="215900"/>
                  </a:lnTo>
                  <a:lnTo>
                    <a:pt x="496044" y="228600"/>
                  </a:lnTo>
                  <a:lnTo>
                    <a:pt x="497733" y="228600"/>
                  </a:lnTo>
                  <a:lnTo>
                    <a:pt x="503206" y="215900"/>
                  </a:lnTo>
                  <a:lnTo>
                    <a:pt x="500077" y="215900"/>
                  </a:lnTo>
                  <a:lnTo>
                    <a:pt x="508053" y="203200"/>
                  </a:lnTo>
                  <a:lnTo>
                    <a:pt x="509148" y="190500"/>
                  </a:lnTo>
                  <a:lnTo>
                    <a:pt x="485377" y="177800"/>
                  </a:lnTo>
                  <a:close/>
                </a:path>
                <a:path w="4252595" h="1739900">
                  <a:moveTo>
                    <a:pt x="580087" y="215900"/>
                  </a:moveTo>
                  <a:lnTo>
                    <a:pt x="503206" y="215900"/>
                  </a:lnTo>
                  <a:lnTo>
                    <a:pt x="497733" y="228600"/>
                  </a:lnTo>
                  <a:lnTo>
                    <a:pt x="584795" y="228600"/>
                  </a:lnTo>
                  <a:lnTo>
                    <a:pt x="580087" y="215900"/>
                  </a:lnTo>
                  <a:close/>
                </a:path>
                <a:path w="4252595" h="1739900">
                  <a:moveTo>
                    <a:pt x="439417" y="215839"/>
                  </a:moveTo>
                  <a:close/>
                </a:path>
                <a:path w="4252595" h="1739900">
                  <a:moveTo>
                    <a:pt x="511903" y="203200"/>
                  </a:moveTo>
                  <a:lnTo>
                    <a:pt x="508053" y="203200"/>
                  </a:lnTo>
                  <a:lnTo>
                    <a:pt x="500077" y="215900"/>
                  </a:lnTo>
                  <a:lnTo>
                    <a:pt x="512518" y="215900"/>
                  </a:lnTo>
                  <a:lnTo>
                    <a:pt x="511903" y="203200"/>
                  </a:lnTo>
                  <a:close/>
                </a:path>
                <a:path w="4252595" h="1739900">
                  <a:moveTo>
                    <a:pt x="526311" y="190500"/>
                  </a:moveTo>
                  <a:lnTo>
                    <a:pt x="518711" y="190500"/>
                  </a:lnTo>
                  <a:lnTo>
                    <a:pt x="512224" y="203200"/>
                  </a:lnTo>
                  <a:lnTo>
                    <a:pt x="516323" y="203200"/>
                  </a:lnTo>
                  <a:lnTo>
                    <a:pt x="512793" y="215900"/>
                  </a:lnTo>
                  <a:lnTo>
                    <a:pt x="536905" y="215900"/>
                  </a:lnTo>
                  <a:lnTo>
                    <a:pt x="525550" y="203200"/>
                  </a:lnTo>
                  <a:lnTo>
                    <a:pt x="526311" y="190500"/>
                  </a:lnTo>
                  <a:close/>
                </a:path>
                <a:path w="4252595" h="1739900">
                  <a:moveTo>
                    <a:pt x="546407" y="203200"/>
                  </a:moveTo>
                  <a:lnTo>
                    <a:pt x="540597" y="203200"/>
                  </a:lnTo>
                  <a:lnTo>
                    <a:pt x="536905" y="215900"/>
                  </a:lnTo>
                  <a:lnTo>
                    <a:pt x="559382" y="215900"/>
                  </a:lnTo>
                  <a:lnTo>
                    <a:pt x="546407" y="203200"/>
                  </a:lnTo>
                  <a:close/>
                </a:path>
                <a:path w="4252595" h="1739900">
                  <a:moveTo>
                    <a:pt x="439126" y="203200"/>
                  </a:moveTo>
                  <a:lnTo>
                    <a:pt x="424393" y="203200"/>
                  </a:lnTo>
                  <a:lnTo>
                    <a:pt x="439417" y="215839"/>
                  </a:lnTo>
                  <a:lnTo>
                    <a:pt x="439126" y="203200"/>
                  </a:lnTo>
                  <a:close/>
                </a:path>
                <a:path w="4252595" h="1739900">
                  <a:moveTo>
                    <a:pt x="391386" y="190500"/>
                  </a:moveTo>
                  <a:lnTo>
                    <a:pt x="386737" y="190500"/>
                  </a:lnTo>
                  <a:lnTo>
                    <a:pt x="386843" y="203200"/>
                  </a:lnTo>
                  <a:lnTo>
                    <a:pt x="390198" y="203200"/>
                  </a:lnTo>
                  <a:lnTo>
                    <a:pt x="391386" y="190500"/>
                  </a:lnTo>
                  <a:close/>
                </a:path>
                <a:path w="4252595" h="1739900">
                  <a:moveTo>
                    <a:pt x="407210" y="190500"/>
                  </a:moveTo>
                  <a:lnTo>
                    <a:pt x="402992" y="190500"/>
                  </a:lnTo>
                  <a:lnTo>
                    <a:pt x="403042" y="203200"/>
                  </a:lnTo>
                  <a:lnTo>
                    <a:pt x="415603" y="203200"/>
                  </a:lnTo>
                  <a:lnTo>
                    <a:pt x="407210" y="190500"/>
                  </a:lnTo>
                  <a:close/>
                </a:path>
                <a:path w="4252595" h="1739900">
                  <a:moveTo>
                    <a:pt x="376251" y="177800"/>
                  </a:moveTo>
                  <a:lnTo>
                    <a:pt x="372337" y="177800"/>
                  </a:lnTo>
                  <a:lnTo>
                    <a:pt x="378360" y="190500"/>
                  </a:lnTo>
                  <a:lnTo>
                    <a:pt x="383329" y="190500"/>
                  </a:lnTo>
                  <a:lnTo>
                    <a:pt x="376251" y="177800"/>
                  </a:lnTo>
                  <a:close/>
                </a:path>
                <a:path w="4252595" h="1739900">
                  <a:moveTo>
                    <a:pt x="328966" y="165100"/>
                  </a:moveTo>
                  <a:lnTo>
                    <a:pt x="320712" y="165100"/>
                  </a:lnTo>
                  <a:lnTo>
                    <a:pt x="326711" y="177800"/>
                  </a:lnTo>
                  <a:lnTo>
                    <a:pt x="328966" y="165100"/>
                  </a:lnTo>
                  <a:close/>
                </a:path>
                <a:path w="4252595" h="1739900">
                  <a:moveTo>
                    <a:pt x="371322" y="165100"/>
                  </a:moveTo>
                  <a:lnTo>
                    <a:pt x="359327" y="165100"/>
                  </a:lnTo>
                  <a:lnTo>
                    <a:pt x="359501" y="177800"/>
                  </a:lnTo>
                  <a:lnTo>
                    <a:pt x="365643" y="177800"/>
                  </a:lnTo>
                  <a:lnTo>
                    <a:pt x="371322" y="165100"/>
                  </a:lnTo>
                  <a:close/>
                </a:path>
                <a:path w="4252595" h="1739900">
                  <a:moveTo>
                    <a:pt x="377957" y="165100"/>
                  </a:moveTo>
                  <a:lnTo>
                    <a:pt x="371322" y="165100"/>
                  </a:lnTo>
                  <a:lnTo>
                    <a:pt x="373499" y="177800"/>
                  </a:lnTo>
                  <a:lnTo>
                    <a:pt x="385955" y="177800"/>
                  </a:lnTo>
                  <a:lnTo>
                    <a:pt x="377957" y="165100"/>
                  </a:lnTo>
                  <a:close/>
                </a:path>
                <a:path w="4252595" h="1739900">
                  <a:moveTo>
                    <a:pt x="459504" y="165100"/>
                  </a:moveTo>
                  <a:lnTo>
                    <a:pt x="391176" y="165100"/>
                  </a:lnTo>
                  <a:lnTo>
                    <a:pt x="396564" y="177800"/>
                  </a:lnTo>
                  <a:lnTo>
                    <a:pt x="469663" y="177800"/>
                  </a:lnTo>
                  <a:lnTo>
                    <a:pt x="459504" y="165100"/>
                  </a:lnTo>
                  <a:close/>
                </a:path>
                <a:path w="4252595" h="1739900">
                  <a:moveTo>
                    <a:pt x="326720" y="152400"/>
                  </a:moveTo>
                  <a:lnTo>
                    <a:pt x="303749" y="152400"/>
                  </a:lnTo>
                  <a:lnTo>
                    <a:pt x="304301" y="165100"/>
                  </a:lnTo>
                  <a:lnTo>
                    <a:pt x="318234" y="165100"/>
                  </a:lnTo>
                  <a:lnTo>
                    <a:pt x="326720" y="152400"/>
                  </a:lnTo>
                  <a:close/>
                </a:path>
                <a:path w="4252595" h="1739900">
                  <a:moveTo>
                    <a:pt x="422914" y="152400"/>
                  </a:moveTo>
                  <a:lnTo>
                    <a:pt x="326720" y="152400"/>
                  </a:lnTo>
                  <a:lnTo>
                    <a:pt x="329212" y="165100"/>
                  </a:lnTo>
                  <a:lnTo>
                    <a:pt x="426477" y="165100"/>
                  </a:lnTo>
                  <a:lnTo>
                    <a:pt x="422914" y="152400"/>
                  </a:lnTo>
                  <a:close/>
                </a:path>
                <a:path w="4252595" h="1739900">
                  <a:moveTo>
                    <a:pt x="442081" y="152400"/>
                  </a:moveTo>
                  <a:lnTo>
                    <a:pt x="433211" y="165100"/>
                  </a:lnTo>
                  <a:lnTo>
                    <a:pt x="440017" y="165100"/>
                  </a:lnTo>
                  <a:lnTo>
                    <a:pt x="442081" y="152400"/>
                  </a:lnTo>
                  <a:close/>
                </a:path>
                <a:path w="4252595" h="1739900">
                  <a:moveTo>
                    <a:pt x="271143" y="139700"/>
                  </a:moveTo>
                  <a:lnTo>
                    <a:pt x="260101" y="139700"/>
                  </a:lnTo>
                  <a:lnTo>
                    <a:pt x="261171" y="152400"/>
                  </a:lnTo>
                  <a:lnTo>
                    <a:pt x="271143" y="139700"/>
                  </a:lnTo>
                  <a:close/>
                </a:path>
                <a:path w="4252595" h="1739900">
                  <a:moveTo>
                    <a:pt x="290872" y="139700"/>
                  </a:moveTo>
                  <a:lnTo>
                    <a:pt x="276576" y="139700"/>
                  </a:lnTo>
                  <a:lnTo>
                    <a:pt x="282417" y="152400"/>
                  </a:lnTo>
                  <a:lnTo>
                    <a:pt x="285286" y="152400"/>
                  </a:lnTo>
                  <a:lnTo>
                    <a:pt x="291284" y="140877"/>
                  </a:lnTo>
                  <a:lnTo>
                    <a:pt x="290872" y="139700"/>
                  </a:lnTo>
                  <a:close/>
                </a:path>
                <a:path w="4252595" h="1739900">
                  <a:moveTo>
                    <a:pt x="294626" y="139700"/>
                  </a:moveTo>
                  <a:lnTo>
                    <a:pt x="291897" y="139700"/>
                  </a:lnTo>
                  <a:lnTo>
                    <a:pt x="291284" y="140877"/>
                  </a:lnTo>
                  <a:lnTo>
                    <a:pt x="295313" y="152400"/>
                  </a:lnTo>
                  <a:lnTo>
                    <a:pt x="298724" y="152400"/>
                  </a:lnTo>
                  <a:lnTo>
                    <a:pt x="294626" y="139700"/>
                  </a:lnTo>
                  <a:close/>
                </a:path>
                <a:path w="4252595" h="1739900">
                  <a:moveTo>
                    <a:pt x="306964" y="139700"/>
                  </a:moveTo>
                  <a:lnTo>
                    <a:pt x="299547" y="139700"/>
                  </a:lnTo>
                  <a:lnTo>
                    <a:pt x="300460" y="152400"/>
                  </a:lnTo>
                  <a:lnTo>
                    <a:pt x="307088" y="140928"/>
                  </a:lnTo>
                  <a:lnTo>
                    <a:pt x="306964" y="139700"/>
                  </a:lnTo>
                  <a:close/>
                </a:path>
                <a:path w="4252595" h="1739900">
                  <a:moveTo>
                    <a:pt x="314679" y="139700"/>
                  </a:moveTo>
                  <a:lnTo>
                    <a:pt x="307797" y="139700"/>
                  </a:lnTo>
                  <a:lnTo>
                    <a:pt x="307088" y="140928"/>
                  </a:lnTo>
                  <a:lnTo>
                    <a:pt x="308243" y="152400"/>
                  </a:lnTo>
                  <a:lnTo>
                    <a:pt x="311594" y="152400"/>
                  </a:lnTo>
                  <a:lnTo>
                    <a:pt x="314679" y="139700"/>
                  </a:lnTo>
                  <a:close/>
                </a:path>
                <a:path w="4252595" h="1739900">
                  <a:moveTo>
                    <a:pt x="384962" y="139700"/>
                  </a:moveTo>
                  <a:lnTo>
                    <a:pt x="318560" y="139700"/>
                  </a:lnTo>
                  <a:lnTo>
                    <a:pt x="315210" y="152400"/>
                  </a:lnTo>
                  <a:lnTo>
                    <a:pt x="392361" y="152400"/>
                  </a:lnTo>
                  <a:lnTo>
                    <a:pt x="384962" y="139700"/>
                  </a:lnTo>
                  <a:close/>
                </a:path>
                <a:path w="4252595" h="1739900">
                  <a:moveTo>
                    <a:pt x="338857" y="114300"/>
                  </a:moveTo>
                  <a:lnTo>
                    <a:pt x="340064" y="127000"/>
                  </a:lnTo>
                  <a:lnTo>
                    <a:pt x="254122" y="127000"/>
                  </a:lnTo>
                  <a:lnTo>
                    <a:pt x="254633" y="139700"/>
                  </a:lnTo>
                  <a:lnTo>
                    <a:pt x="380199" y="139700"/>
                  </a:lnTo>
                  <a:lnTo>
                    <a:pt x="363349" y="127000"/>
                  </a:lnTo>
                  <a:lnTo>
                    <a:pt x="338857" y="114300"/>
                  </a:lnTo>
                  <a:close/>
                </a:path>
                <a:path w="4252595" h="1739900">
                  <a:moveTo>
                    <a:pt x="290325" y="114300"/>
                  </a:moveTo>
                  <a:lnTo>
                    <a:pt x="216647" y="114300"/>
                  </a:lnTo>
                  <a:lnTo>
                    <a:pt x="222015" y="127000"/>
                  </a:lnTo>
                  <a:lnTo>
                    <a:pt x="291992" y="127000"/>
                  </a:lnTo>
                  <a:lnTo>
                    <a:pt x="290325" y="114300"/>
                  </a:lnTo>
                  <a:close/>
                </a:path>
                <a:path w="4252595" h="1739900">
                  <a:moveTo>
                    <a:pt x="322536" y="114300"/>
                  </a:moveTo>
                  <a:lnTo>
                    <a:pt x="290325" y="114300"/>
                  </a:lnTo>
                  <a:lnTo>
                    <a:pt x="296041" y="127000"/>
                  </a:lnTo>
                  <a:lnTo>
                    <a:pt x="328385" y="127000"/>
                  </a:lnTo>
                  <a:lnTo>
                    <a:pt x="322536" y="114300"/>
                  </a:lnTo>
                  <a:close/>
                </a:path>
                <a:path w="4252595" h="1739900">
                  <a:moveTo>
                    <a:pt x="188949" y="101600"/>
                  </a:moveTo>
                  <a:lnTo>
                    <a:pt x="187208" y="101600"/>
                  </a:lnTo>
                  <a:lnTo>
                    <a:pt x="181106" y="114300"/>
                  </a:lnTo>
                  <a:lnTo>
                    <a:pt x="186007" y="114300"/>
                  </a:lnTo>
                  <a:lnTo>
                    <a:pt x="188949" y="101600"/>
                  </a:lnTo>
                  <a:close/>
                </a:path>
                <a:path w="4252595" h="1739900">
                  <a:moveTo>
                    <a:pt x="307474" y="101600"/>
                  </a:moveTo>
                  <a:lnTo>
                    <a:pt x="195981" y="101600"/>
                  </a:lnTo>
                  <a:lnTo>
                    <a:pt x="191676" y="114300"/>
                  </a:lnTo>
                  <a:lnTo>
                    <a:pt x="328975" y="114300"/>
                  </a:lnTo>
                  <a:lnTo>
                    <a:pt x="307474" y="101600"/>
                  </a:lnTo>
                  <a:close/>
                </a:path>
                <a:path w="4252595" h="1739900">
                  <a:moveTo>
                    <a:pt x="167173" y="88900"/>
                  </a:moveTo>
                  <a:lnTo>
                    <a:pt x="154963" y="88900"/>
                  </a:lnTo>
                  <a:lnTo>
                    <a:pt x="155042" y="101600"/>
                  </a:lnTo>
                  <a:lnTo>
                    <a:pt x="162781" y="101600"/>
                  </a:lnTo>
                  <a:lnTo>
                    <a:pt x="167173" y="88900"/>
                  </a:lnTo>
                  <a:close/>
                </a:path>
                <a:path w="4252595" h="1739900">
                  <a:moveTo>
                    <a:pt x="267623" y="88900"/>
                  </a:moveTo>
                  <a:lnTo>
                    <a:pt x="168994" y="88900"/>
                  </a:lnTo>
                  <a:lnTo>
                    <a:pt x="162781" y="101600"/>
                  </a:lnTo>
                  <a:lnTo>
                    <a:pt x="269839" y="101600"/>
                  </a:lnTo>
                  <a:lnTo>
                    <a:pt x="267623" y="88900"/>
                  </a:lnTo>
                  <a:close/>
                </a:path>
                <a:path w="4252595" h="1739900">
                  <a:moveTo>
                    <a:pt x="300246" y="88900"/>
                  </a:moveTo>
                  <a:lnTo>
                    <a:pt x="289675" y="101600"/>
                  </a:lnTo>
                  <a:lnTo>
                    <a:pt x="300222" y="101600"/>
                  </a:lnTo>
                  <a:lnTo>
                    <a:pt x="300246" y="88900"/>
                  </a:lnTo>
                  <a:close/>
                </a:path>
                <a:path w="4252595" h="1739900">
                  <a:moveTo>
                    <a:pt x="224142" y="76200"/>
                  </a:moveTo>
                  <a:lnTo>
                    <a:pt x="133065" y="76200"/>
                  </a:lnTo>
                  <a:lnTo>
                    <a:pt x="127199" y="88900"/>
                  </a:lnTo>
                  <a:lnTo>
                    <a:pt x="234983" y="88900"/>
                  </a:lnTo>
                  <a:lnTo>
                    <a:pt x="224142" y="76200"/>
                  </a:lnTo>
                  <a:close/>
                </a:path>
                <a:path w="4252595" h="1739900">
                  <a:moveTo>
                    <a:pt x="91156" y="63500"/>
                  </a:moveTo>
                  <a:lnTo>
                    <a:pt x="64334" y="63500"/>
                  </a:lnTo>
                  <a:lnTo>
                    <a:pt x="75365" y="76200"/>
                  </a:lnTo>
                  <a:lnTo>
                    <a:pt x="85168" y="76200"/>
                  </a:lnTo>
                  <a:lnTo>
                    <a:pt x="92684" y="65436"/>
                  </a:lnTo>
                  <a:lnTo>
                    <a:pt x="91156" y="63500"/>
                  </a:lnTo>
                  <a:close/>
                </a:path>
                <a:path w="4252595" h="1739900">
                  <a:moveTo>
                    <a:pt x="196431" y="63500"/>
                  </a:moveTo>
                  <a:lnTo>
                    <a:pt x="94036" y="63500"/>
                  </a:lnTo>
                  <a:lnTo>
                    <a:pt x="92684" y="65436"/>
                  </a:lnTo>
                  <a:lnTo>
                    <a:pt x="101172" y="76200"/>
                  </a:lnTo>
                  <a:lnTo>
                    <a:pt x="200406" y="76200"/>
                  </a:lnTo>
                  <a:lnTo>
                    <a:pt x="196431" y="63500"/>
                  </a:lnTo>
                  <a:close/>
                </a:path>
                <a:path w="4252595" h="1739900">
                  <a:moveTo>
                    <a:pt x="149423" y="38100"/>
                  </a:moveTo>
                  <a:lnTo>
                    <a:pt x="137743" y="50800"/>
                  </a:lnTo>
                  <a:lnTo>
                    <a:pt x="92483" y="50800"/>
                  </a:lnTo>
                  <a:lnTo>
                    <a:pt x="91156" y="63500"/>
                  </a:lnTo>
                  <a:lnTo>
                    <a:pt x="92684" y="65436"/>
                  </a:lnTo>
                  <a:lnTo>
                    <a:pt x="94036" y="63500"/>
                  </a:lnTo>
                  <a:lnTo>
                    <a:pt x="155350" y="63500"/>
                  </a:lnTo>
                  <a:lnTo>
                    <a:pt x="153134" y="50800"/>
                  </a:lnTo>
                  <a:lnTo>
                    <a:pt x="149423" y="38100"/>
                  </a:lnTo>
                  <a:close/>
                </a:path>
                <a:path w="4252595" h="1739900">
                  <a:moveTo>
                    <a:pt x="63638" y="50800"/>
                  </a:moveTo>
                  <a:lnTo>
                    <a:pt x="47048" y="50800"/>
                  </a:lnTo>
                  <a:lnTo>
                    <a:pt x="44630" y="63500"/>
                  </a:lnTo>
                  <a:lnTo>
                    <a:pt x="59755" y="63500"/>
                  </a:lnTo>
                  <a:lnTo>
                    <a:pt x="63638" y="50800"/>
                  </a:lnTo>
                  <a:close/>
                </a:path>
                <a:path w="4252595" h="1739900">
                  <a:moveTo>
                    <a:pt x="83128" y="50800"/>
                  </a:moveTo>
                  <a:lnTo>
                    <a:pt x="63638" y="50800"/>
                  </a:lnTo>
                  <a:lnTo>
                    <a:pt x="66149" y="63500"/>
                  </a:lnTo>
                  <a:lnTo>
                    <a:pt x="84045" y="63500"/>
                  </a:lnTo>
                  <a:lnTo>
                    <a:pt x="83128" y="50800"/>
                  </a:lnTo>
                  <a:close/>
                </a:path>
                <a:path w="4252595" h="1739900">
                  <a:moveTo>
                    <a:pt x="166920" y="50800"/>
                  </a:moveTo>
                  <a:lnTo>
                    <a:pt x="162543" y="50800"/>
                  </a:lnTo>
                  <a:lnTo>
                    <a:pt x="155350" y="63500"/>
                  </a:lnTo>
                  <a:lnTo>
                    <a:pt x="167133" y="63500"/>
                  </a:lnTo>
                  <a:lnTo>
                    <a:pt x="166920" y="50800"/>
                  </a:lnTo>
                  <a:close/>
                </a:path>
                <a:path w="4252595" h="1739900">
                  <a:moveTo>
                    <a:pt x="177939" y="50800"/>
                  </a:moveTo>
                  <a:lnTo>
                    <a:pt x="166920" y="50800"/>
                  </a:lnTo>
                  <a:lnTo>
                    <a:pt x="170361" y="63500"/>
                  </a:lnTo>
                  <a:lnTo>
                    <a:pt x="179592" y="63500"/>
                  </a:lnTo>
                  <a:lnTo>
                    <a:pt x="177939" y="50800"/>
                  </a:lnTo>
                  <a:close/>
                </a:path>
                <a:path w="4252595" h="1739900">
                  <a:moveTo>
                    <a:pt x="34585" y="38100"/>
                  </a:moveTo>
                  <a:lnTo>
                    <a:pt x="0" y="38100"/>
                  </a:lnTo>
                  <a:lnTo>
                    <a:pt x="8686" y="50800"/>
                  </a:lnTo>
                  <a:lnTo>
                    <a:pt x="30684" y="50800"/>
                  </a:lnTo>
                  <a:lnTo>
                    <a:pt x="34585" y="38100"/>
                  </a:lnTo>
                  <a:close/>
                </a:path>
                <a:path w="4252595" h="1739900">
                  <a:moveTo>
                    <a:pt x="51331" y="38100"/>
                  </a:moveTo>
                  <a:lnTo>
                    <a:pt x="42472" y="38100"/>
                  </a:lnTo>
                  <a:lnTo>
                    <a:pt x="55977" y="50800"/>
                  </a:lnTo>
                  <a:lnTo>
                    <a:pt x="58793" y="50800"/>
                  </a:lnTo>
                  <a:lnTo>
                    <a:pt x="51331" y="38100"/>
                  </a:lnTo>
                  <a:close/>
                </a:path>
                <a:path w="4252595" h="1739900">
                  <a:moveTo>
                    <a:pt x="63870" y="38100"/>
                  </a:moveTo>
                  <a:lnTo>
                    <a:pt x="60977" y="38100"/>
                  </a:lnTo>
                  <a:lnTo>
                    <a:pt x="63988" y="50800"/>
                  </a:lnTo>
                  <a:lnTo>
                    <a:pt x="73719" y="50800"/>
                  </a:lnTo>
                  <a:lnTo>
                    <a:pt x="63870" y="38100"/>
                  </a:lnTo>
                  <a:close/>
                </a:path>
                <a:path w="4252595" h="1739900">
                  <a:moveTo>
                    <a:pt x="65841" y="38100"/>
                  </a:moveTo>
                  <a:lnTo>
                    <a:pt x="63870" y="38100"/>
                  </a:lnTo>
                  <a:lnTo>
                    <a:pt x="73719" y="50800"/>
                  </a:lnTo>
                  <a:lnTo>
                    <a:pt x="65841" y="38100"/>
                  </a:lnTo>
                  <a:close/>
                </a:path>
                <a:path w="4252595" h="1739900">
                  <a:moveTo>
                    <a:pt x="85878" y="38100"/>
                  </a:moveTo>
                  <a:lnTo>
                    <a:pt x="65841" y="38100"/>
                  </a:lnTo>
                  <a:lnTo>
                    <a:pt x="73719" y="50800"/>
                  </a:lnTo>
                  <a:lnTo>
                    <a:pt x="82884" y="50800"/>
                  </a:lnTo>
                  <a:lnTo>
                    <a:pt x="85878" y="38100"/>
                  </a:lnTo>
                  <a:close/>
                </a:path>
                <a:path w="4252595" h="1739900">
                  <a:moveTo>
                    <a:pt x="94649" y="47499"/>
                  </a:moveTo>
                  <a:lnTo>
                    <a:pt x="94904" y="50800"/>
                  </a:lnTo>
                  <a:lnTo>
                    <a:pt x="97729" y="50800"/>
                  </a:lnTo>
                  <a:lnTo>
                    <a:pt x="94649" y="47499"/>
                  </a:lnTo>
                  <a:close/>
                </a:path>
                <a:path w="4252595" h="1739900">
                  <a:moveTo>
                    <a:pt x="94032" y="39518"/>
                  </a:moveTo>
                  <a:lnTo>
                    <a:pt x="94649" y="47499"/>
                  </a:lnTo>
                  <a:lnTo>
                    <a:pt x="97729" y="50800"/>
                  </a:lnTo>
                  <a:lnTo>
                    <a:pt x="102102" y="50800"/>
                  </a:lnTo>
                  <a:lnTo>
                    <a:pt x="94032" y="39518"/>
                  </a:lnTo>
                  <a:close/>
                </a:path>
                <a:path w="4252595" h="1739900">
                  <a:moveTo>
                    <a:pt x="113472" y="38100"/>
                  </a:moveTo>
                  <a:lnTo>
                    <a:pt x="93923" y="38100"/>
                  </a:lnTo>
                  <a:lnTo>
                    <a:pt x="94032" y="39518"/>
                  </a:lnTo>
                  <a:lnTo>
                    <a:pt x="102102" y="50800"/>
                  </a:lnTo>
                  <a:lnTo>
                    <a:pt x="113948" y="50800"/>
                  </a:lnTo>
                  <a:lnTo>
                    <a:pt x="113472" y="38100"/>
                  </a:lnTo>
                  <a:close/>
                </a:path>
                <a:path w="4252595" h="1739900">
                  <a:moveTo>
                    <a:pt x="126336" y="38100"/>
                  </a:moveTo>
                  <a:lnTo>
                    <a:pt x="113472" y="38100"/>
                  </a:lnTo>
                  <a:lnTo>
                    <a:pt x="113948" y="50800"/>
                  </a:lnTo>
                  <a:lnTo>
                    <a:pt x="130104" y="50800"/>
                  </a:lnTo>
                  <a:lnTo>
                    <a:pt x="126336" y="38100"/>
                  </a:lnTo>
                  <a:close/>
                </a:path>
                <a:path w="4252595" h="1739900">
                  <a:moveTo>
                    <a:pt x="93017" y="38100"/>
                  </a:moveTo>
                  <a:lnTo>
                    <a:pt x="85878" y="38100"/>
                  </a:lnTo>
                  <a:lnTo>
                    <a:pt x="94649" y="47499"/>
                  </a:lnTo>
                  <a:lnTo>
                    <a:pt x="94032" y="39518"/>
                  </a:lnTo>
                  <a:lnTo>
                    <a:pt x="93017" y="38100"/>
                  </a:lnTo>
                  <a:close/>
                </a:path>
                <a:path w="4252595" h="1739900">
                  <a:moveTo>
                    <a:pt x="53097" y="25400"/>
                  </a:moveTo>
                  <a:lnTo>
                    <a:pt x="167" y="25400"/>
                  </a:lnTo>
                  <a:lnTo>
                    <a:pt x="7552" y="38100"/>
                  </a:lnTo>
                  <a:lnTo>
                    <a:pt x="53355" y="38100"/>
                  </a:lnTo>
                  <a:lnTo>
                    <a:pt x="53097" y="25400"/>
                  </a:lnTo>
                  <a:close/>
                </a:path>
                <a:path w="4252595" h="1739900">
                  <a:moveTo>
                    <a:pt x="108497" y="25400"/>
                  </a:moveTo>
                  <a:lnTo>
                    <a:pt x="58456" y="25400"/>
                  </a:lnTo>
                  <a:lnTo>
                    <a:pt x="57427" y="38100"/>
                  </a:lnTo>
                  <a:lnTo>
                    <a:pt x="111324" y="38100"/>
                  </a:lnTo>
                  <a:lnTo>
                    <a:pt x="108497" y="25400"/>
                  </a:lnTo>
                  <a:close/>
                </a:path>
                <a:path w="4252595" h="1739900">
                  <a:moveTo>
                    <a:pt x="70205" y="12700"/>
                  </a:moveTo>
                  <a:lnTo>
                    <a:pt x="7887" y="12700"/>
                  </a:lnTo>
                  <a:lnTo>
                    <a:pt x="15899" y="25400"/>
                  </a:lnTo>
                  <a:lnTo>
                    <a:pt x="65143" y="25400"/>
                  </a:lnTo>
                  <a:lnTo>
                    <a:pt x="70205" y="12700"/>
                  </a:lnTo>
                  <a:close/>
                </a:path>
                <a:path w="4252595" h="1739900">
                  <a:moveTo>
                    <a:pt x="96009" y="12700"/>
                  </a:moveTo>
                  <a:lnTo>
                    <a:pt x="89721" y="12700"/>
                  </a:lnTo>
                  <a:lnTo>
                    <a:pt x="88127" y="25400"/>
                  </a:lnTo>
                  <a:lnTo>
                    <a:pt x="96009" y="12700"/>
                  </a:lnTo>
                  <a:close/>
                </a:path>
                <a:path w="4252595" h="1739900">
                  <a:moveTo>
                    <a:pt x="52419" y="0"/>
                  </a:moveTo>
                  <a:lnTo>
                    <a:pt x="12209" y="0"/>
                  </a:lnTo>
                  <a:lnTo>
                    <a:pt x="10469" y="12700"/>
                  </a:lnTo>
                  <a:lnTo>
                    <a:pt x="58938" y="12700"/>
                  </a:lnTo>
                  <a:lnTo>
                    <a:pt x="5241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7992" y="8870611"/>
              <a:ext cx="268860" cy="27940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90"/>
              </a:lnSpc>
            </a:pPr>
            <a:r>
              <a:rPr dirty="0" sz="2600">
                <a:latin typeface="Palatino Linotype"/>
                <a:cs typeface="Palatino Linotype"/>
                <a:hlinkClick r:id="rId6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513070" cy="10210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0" spc="125" b="1">
                <a:solidFill>
                  <a:srgbClr val="000000"/>
                </a:solidFill>
                <a:latin typeface="Times New Roman"/>
                <a:cs typeface="Times New Roman"/>
              </a:rPr>
              <a:t>Eager</a:t>
            </a:r>
            <a:r>
              <a:rPr dirty="0" sz="6500" spc="-14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170" b="1">
                <a:solidFill>
                  <a:srgbClr val="000000"/>
                </a:solidFill>
                <a:latin typeface="Times New Roman"/>
                <a:cs typeface="Times New Roman"/>
              </a:rPr>
              <a:t>Loading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102419"/>
            <a:ext cx="13225144" cy="18307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588010" algn="l"/>
                <a:tab pos="588645" algn="l"/>
              </a:tabLst>
            </a:pPr>
            <a:r>
              <a:rPr dirty="0" sz="4250" spc="20">
                <a:latin typeface="Palatino Linotype"/>
                <a:cs typeface="Palatino Linotype"/>
              </a:rPr>
              <a:t>What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about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course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and</a:t>
            </a:r>
            <a:r>
              <a:rPr dirty="0" sz="4250" spc="-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students?</a:t>
            </a:r>
            <a:endParaRPr sz="4250">
              <a:latin typeface="Palatino Linotype"/>
              <a:cs typeface="Palatino Linotype"/>
            </a:endParaRPr>
          </a:p>
          <a:p>
            <a:pPr lvl="1" marL="1007110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1007110" algn="l"/>
                <a:tab pos="1007744" algn="l"/>
              </a:tabLst>
            </a:pPr>
            <a:r>
              <a:rPr dirty="0" sz="4250" spc="15">
                <a:latin typeface="Palatino Linotype"/>
                <a:cs typeface="Palatino Linotype"/>
              </a:rPr>
              <a:t>Could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easily </a:t>
            </a:r>
            <a:r>
              <a:rPr dirty="0" sz="4250" spc="15">
                <a:latin typeface="Palatino Linotype"/>
                <a:cs typeface="Palatino Linotype"/>
              </a:rPr>
              <a:t>turn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into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a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performance</a:t>
            </a:r>
            <a:r>
              <a:rPr dirty="0" sz="4250" spc="5">
                <a:latin typeface="Palatino Linotype"/>
                <a:cs typeface="Palatino Linotype"/>
              </a:rPr>
              <a:t> nightmare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35">
                <a:latin typeface="Palatino Linotype"/>
                <a:cs typeface="Palatino Linotype"/>
              </a:rPr>
              <a:t>…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7596" y="5751439"/>
            <a:ext cx="3463127" cy="217963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11836" y="6468778"/>
            <a:ext cx="2003425" cy="704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50" spc="75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4450" spc="210">
                <a:solidFill>
                  <a:srgbClr val="FFFFFF"/>
                </a:solidFill>
                <a:latin typeface="Arial MT"/>
                <a:cs typeface="Arial MT"/>
              </a:rPr>
              <a:t>ou</a:t>
            </a:r>
            <a:r>
              <a:rPr dirty="0" sz="4450" spc="35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4450" spc="175">
                <a:solidFill>
                  <a:srgbClr val="FFFFFF"/>
                </a:solidFill>
                <a:latin typeface="Arial MT"/>
                <a:cs typeface="Arial MT"/>
              </a:rPr>
              <a:t>se</a:t>
            </a:r>
            <a:endParaRPr sz="445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4351" y="5341656"/>
            <a:ext cx="4477385" cy="3326129"/>
            <a:chOff x="5204351" y="5341656"/>
            <a:chExt cx="4477385" cy="3326129"/>
          </a:xfrm>
        </p:grpSpPr>
        <p:sp>
          <p:nvSpPr>
            <p:cNvPr id="7" name="object 7"/>
            <p:cNvSpPr/>
            <p:nvPr/>
          </p:nvSpPr>
          <p:spPr>
            <a:xfrm>
              <a:off x="5317247" y="5451348"/>
              <a:ext cx="3250565" cy="1358900"/>
            </a:xfrm>
            <a:custGeom>
              <a:avLst/>
              <a:gdLst/>
              <a:ahLst/>
              <a:cxnLst/>
              <a:rect l="l" t="t" r="r" b="b"/>
              <a:pathLst>
                <a:path w="3250565" h="1358900">
                  <a:moveTo>
                    <a:pt x="39891" y="1346200"/>
                  </a:moveTo>
                  <a:lnTo>
                    <a:pt x="15053" y="1346200"/>
                  </a:lnTo>
                  <a:lnTo>
                    <a:pt x="8146" y="1358900"/>
                  </a:lnTo>
                  <a:lnTo>
                    <a:pt x="41309" y="1358900"/>
                  </a:lnTo>
                  <a:lnTo>
                    <a:pt x="39891" y="1346200"/>
                  </a:lnTo>
                  <a:close/>
                </a:path>
                <a:path w="3250565" h="1358900">
                  <a:moveTo>
                    <a:pt x="45205" y="1348494"/>
                  </a:moveTo>
                  <a:lnTo>
                    <a:pt x="41309" y="1358900"/>
                  </a:lnTo>
                  <a:lnTo>
                    <a:pt x="49112" y="1358900"/>
                  </a:lnTo>
                  <a:lnTo>
                    <a:pt x="45205" y="1348494"/>
                  </a:lnTo>
                  <a:close/>
                </a:path>
                <a:path w="3250565" h="1358900">
                  <a:moveTo>
                    <a:pt x="46064" y="1346200"/>
                  </a:moveTo>
                  <a:lnTo>
                    <a:pt x="44343" y="1346200"/>
                  </a:lnTo>
                  <a:lnTo>
                    <a:pt x="45205" y="1348494"/>
                  </a:lnTo>
                  <a:lnTo>
                    <a:pt x="46064" y="1346200"/>
                  </a:lnTo>
                  <a:close/>
                </a:path>
                <a:path w="3250565" h="1358900">
                  <a:moveTo>
                    <a:pt x="49446" y="1333500"/>
                  </a:moveTo>
                  <a:lnTo>
                    <a:pt x="4867" y="1333500"/>
                  </a:lnTo>
                  <a:lnTo>
                    <a:pt x="3136" y="1346200"/>
                  </a:lnTo>
                  <a:lnTo>
                    <a:pt x="43706" y="1346200"/>
                  </a:lnTo>
                  <a:lnTo>
                    <a:pt x="49446" y="1333500"/>
                  </a:lnTo>
                  <a:close/>
                </a:path>
                <a:path w="3250565" h="1358900">
                  <a:moveTo>
                    <a:pt x="58229" y="1333500"/>
                  </a:moveTo>
                  <a:lnTo>
                    <a:pt x="54081" y="1333500"/>
                  </a:lnTo>
                  <a:lnTo>
                    <a:pt x="48221" y="1346200"/>
                  </a:lnTo>
                  <a:lnTo>
                    <a:pt x="56098" y="1346200"/>
                  </a:lnTo>
                  <a:lnTo>
                    <a:pt x="58229" y="1333500"/>
                  </a:lnTo>
                  <a:close/>
                </a:path>
                <a:path w="3250565" h="1358900">
                  <a:moveTo>
                    <a:pt x="82570" y="1333500"/>
                  </a:moveTo>
                  <a:lnTo>
                    <a:pt x="64055" y="1333500"/>
                  </a:lnTo>
                  <a:lnTo>
                    <a:pt x="62098" y="1346200"/>
                  </a:lnTo>
                  <a:lnTo>
                    <a:pt x="71173" y="1346200"/>
                  </a:lnTo>
                  <a:lnTo>
                    <a:pt x="82570" y="1333500"/>
                  </a:lnTo>
                  <a:close/>
                </a:path>
                <a:path w="3250565" h="1358900">
                  <a:moveTo>
                    <a:pt x="61763" y="1320800"/>
                  </a:moveTo>
                  <a:lnTo>
                    <a:pt x="5838" y="1320800"/>
                  </a:lnTo>
                  <a:lnTo>
                    <a:pt x="0" y="1333500"/>
                  </a:lnTo>
                  <a:lnTo>
                    <a:pt x="54696" y="1333500"/>
                  </a:lnTo>
                  <a:lnTo>
                    <a:pt x="61763" y="1320800"/>
                  </a:lnTo>
                  <a:close/>
                </a:path>
                <a:path w="3250565" h="1358900">
                  <a:moveTo>
                    <a:pt x="98820" y="1320800"/>
                  </a:moveTo>
                  <a:lnTo>
                    <a:pt x="66176" y="1320800"/>
                  </a:lnTo>
                  <a:lnTo>
                    <a:pt x="63919" y="1333500"/>
                  </a:lnTo>
                  <a:lnTo>
                    <a:pt x="91973" y="1333500"/>
                  </a:lnTo>
                  <a:lnTo>
                    <a:pt x="98820" y="1320800"/>
                  </a:lnTo>
                  <a:close/>
                </a:path>
                <a:path w="3250565" h="1358900">
                  <a:moveTo>
                    <a:pt x="105490" y="1320800"/>
                  </a:moveTo>
                  <a:lnTo>
                    <a:pt x="100547" y="1333500"/>
                  </a:lnTo>
                  <a:lnTo>
                    <a:pt x="104641" y="1333500"/>
                  </a:lnTo>
                  <a:lnTo>
                    <a:pt x="105490" y="1320800"/>
                  </a:lnTo>
                  <a:close/>
                </a:path>
                <a:path w="3250565" h="1358900">
                  <a:moveTo>
                    <a:pt x="93169" y="1308100"/>
                  </a:moveTo>
                  <a:lnTo>
                    <a:pt x="6671" y="1308100"/>
                  </a:lnTo>
                  <a:lnTo>
                    <a:pt x="4901" y="1320800"/>
                  </a:lnTo>
                  <a:lnTo>
                    <a:pt x="86022" y="1320800"/>
                  </a:lnTo>
                  <a:lnTo>
                    <a:pt x="93384" y="1308582"/>
                  </a:lnTo>
                  <a:lnTo>
                    <a:pt x="93169" y="1308100"/>
                  </a:lnTo>
                  <a:close/>
                </a:path>
                <a:path w="3250565" h="1358900">
                  <a:moveTo>
                    <a:pt x="138690" y="1308100"/>
                  </a:moveTo>
                  <a:lnTo>
                    <a:pt x="93675" y="1308100"/>
                  </a:lnTo>
                  <a:lnTo>
                    <a:pt x="93384" y="1308582"/>
                  </a:lnTo>
                  <a:lnTo>
                    <a:pt x="98826" y="1320800"/>
                  </a:lnTo>
                  <a:lnTo>
                    <a:pt x="112298" y="1320800"/>
                  </a:lnTo>
                  <a:lnTo>
                    <a:pt x="138690" y="1308100"/>
                  </a:lnTo>
                  <a:close/>
                </a:path>
                <a:path w="3250565" h="1358900">
                  <a:moveTo>
                    <a:pt x="93675" y="1308100"/>
                  </a:moveTo>
                  <a:lnTo>
                    <a:pt x="93169" y="1308100"/>
                  </a:lnTo>
                  <a:lnTo>
                    <a:pt x="93384" y="1308582"/>
                  </a:lnTo>
                  <a:lnTo>
                    <a:pt x="93675" y="1308100"/>
                  </a:lnTo>
                  <a:close/>
                </a:path>
                <a:path w="3250565" h="1358900">
                  <a:moveTo>
                    <a:pt x="51200" y="1295400"/>
                  </a:moveTo>
                  <a:lnTo>
                    <a:pt x="37886" y="1295400"/>
                  </a:lnTo>
                  <a:lnTo>
                    <a:pt x="30228" y="1308100"/>
                  </a:lnTo>
                  <a:lnTo>
                    <a:pt x="50778" y="1308100"/>
                  </a:lnTo>
                  <a:lnTo>
                    <a:pt x="51200" y="1295400"/>
                  </a:lnTo>
                  <a:close/>
                </a:path>
                <a:path w="3250565" h="1358900">
                  <a:moveTo>
                    <a:pt x="85469" y="1295400"/>
                  </a:moveTo>
                  <a:lnTo>
                    <a:pt x="55899" y="1295400"/>
                  </a:lnTo>
                  <a:lnTo>
                    <a:pt x="50778" y="1308100"/>
                  </a:lnTo>
                  <a:lnTo>
                    <a:pt x="90223" y="1308100"/>
                  </a:lnTo>
                  <a:lnTo>
                    <a:pt x="85469" y="1295400"/>
                  </a:lnTo>
                  <a:close/>
                </a:path>
                <a:path w="3250565" h="1358900">
                  <a:moveTo>
                    <a:pt x="98599" y="1295400"/>
                  </a:moveTo>
                  <a:lnTo>
                    <a:pt x="85469" y="1295400"/>
                  </a:lnTo>
                  <a:lnTo>
                    <a:pt x="90223" y="1308100"/>
                  </a:lnTo>
                  <a:lnTo>
                    <a:pt x="96511" y="1308100"/>
                  </a:lnTo>
                  <a:lnTo>
                    <a:pt x="98599" y="1295400"/>
                  </a:lnTo>
                  <a:close/>
                </a:path>
                <a:path w="3250565" h="1358900">
                  <a:moveTo>
                    <a:pt x="145380" y="1295400"/>
                  </a:moveTo>
                  <a:lnTo>
                    <a:pt x="98599" y="1295400"/>
                  </a:lnTo>
                  <a:lnTo>
                    <a:pt x="96511" y="1308100"/>
                  </a:lnTo>
                  <a:lnTo>
                    <a:pt x="136680" y="1308100"/>
                  </a:lnTo>
                  <a:lnTo>
                    <a:pt x="145380" y="1295400"/>
                  </a:lnTo>
                  <a:close/>
                </a:path>
                <a:path w="3250565" h="1358900">
                  <a:moveTo>
                    <a:pt x="152829" y="1295400"/>
                  </a:moveTo>
                  <a:lnTo>
                    <a:pt x="152153" y="1295400"/>
                  </a:lnTo>
                  <a:lnTo>
                    <a:pt x="144926" y="1308100"/>
                  </a:lnTo>
                  <a:lnTo>
                    <a:pt x="152829" y="1295400"/>
                  </a:lnTo>
                  <a:close/>
                </a:path>
                <a:path w="3250565" h="1358900">
                  <a:moveTo>
                    <a:pt x="88305" y="1282700"/>
                  </a:moveTo>
                  <a:lnTo>
                    <a:pt x="66648" y="1282700"/>
                  </a:lnTo>
                  <a:lnTo>
                    <a:pt x="60801" y="1295400"/>
                  </a:lnTo>
                  <a:lnTo>
                    <a:pt x="85195" y="1295400"/>
                  </a:lnTo>
                  <a:lnTo>
                    <a:pt x="88305" y="1282700"/>
                  </a:lnTo>
                  <a:close/>
                </a:path>
                <a:path w="3250565" h="1358900">
                  <a:moveTo>
                    <a:pt x="92628" y="1282700"/>
                  </a:moveTo>
                  <a:lnTo>
                    <a:pt x="88305" y="1282700"/>
                  </a:lnTo>
                  <a:lnTo>
                    <a:pt x="85195" y="1295400"/>
                  </a:lnTo>
                  <a:lnTo>
                    <a:pt x="90776" y="1295400"/>
                  </a:lnTo>
                  <a:lnTo>
                    <a:pt x="92628" y="1282700"/>
                  </a:lnTo>
                  <a:close/>
                </a:path>
                <a:path w="3250565" h="1358900">
                  <a:moveTo>
                    <a:pt x="168723" y="1282700"/>
                  </a:moveTo>
                  <a:lnTo>
                    <a:pt x="92628" y="1282700"/>
                  </a:lnTo>
                  <a:lnTo>
                    <a:pt x="90776" y="1295400"/>
                  </a:lnTo>
                  <a:lnTo>
                    <a:pt x="168069" y="1295400"/>
                  </a:lnTo>
                  <a:lnTo>
                    <a:pt x="168723" y="1282700"/>
                  </a:lnTo>
                  <a:close/>
                </a:path>
                <a:path w="3250565" h="1358900">
                  <a:moveTo>
                    <a:pt x="181191" y="1282700"/>
                  </a:moveTo>
                  <a:lnTo>
                    <a:pt x="172191" y="1282700"/>
                  </a:lnTo>
                  <a:lnTo>
                    <a:pt x="168069" y="1295400"/>
                  </a:lnTo>
                  <a:lnTo>
                    <a:pt x="173141" y="1295400"/>
                  </a:lnTo>
                  <a:lnTo>
                    <a:pt x="181191" y="1282700"/>
                  </a:lnTo>
                  <a:close/>
                </a:path>
                <a:path w="3250565" h="1358900">
                  <a:moveTo>
                    <a:pt x="205281" y="1282700"/>
                  </a:moveTo>
                  <a:lnTo>
                    <a:pt x="187248" y="1282700"/>
                  </a:lnTo>
                  <a:lnTo>
                    <a:pt x="190681" y="1295400"/>
                  </a:lnTo>
                  <a:lnTo>
                    <a:pt x="199205" y="1295400"/>
                  </a:lnTo>
                  <a:lnTo>
                    <a:pt x="205281" y="1282700"/>
                  </a:lnTo>
                  <a:close/>
                </a:path>
                <a:path w="3250565" h="1358900">
                  <a:moveTo>
                    <a:pt x="99208" y="1270000"/>
                  </a:moveTo>
                  <a:lnTo>
                    <a:pt x="93708" y="1282700"/>
                  </a:lnTo>
                  <a:lnTo>
                    <a:pt x="107181" y="1282700"/>
                  </a:lnTo>
                  <a:lnTo>
                    <a:pt x="99208" y="1270000"/>
                  </a:lnTo>
                  <a:close/>
                </a:path>
                <a:path w="3250565" h="1358900">
                  <a:moveTo>
                    <a:pt x="124017" y="1257300"/>
                  </a:moveTo>
                  <a:lnTo>
                    <a:pt x="118239" y="1270000"/>
                  </a:lnTo>
                  <a:lnTo>
                    <a:pt x="114551" y="1282700"/>
                  </a:lnTo>
                  <a:lnTo>
                    <a:pt x="121719" y="1282700"/>
                  </a:lnTo>
                  <a:lnTo>
                    <a:pt x="122360" y="1270000"/>
                  </a:lnTo>
                  <a:lnTo>
                    <a:pt x="131534" y="1270000"/>
                  </a:lnTo>
                  <a:lnTo>
                    <a:pt x="124017" y="1257300"/>
                  </a:lnTo>
                  <a:close/>
                </a:path>
                <a:path w="3250565" h="1358900">
                  <a:moveTo>
                    <a:pt x="176184" y="1270000"/>
                  </a:moveTo>
                  <a:lnTo>
                    <a:pt x="122360" y="1270000"/>
                  </a:lnTo>
                  <a:lnTo>
                    <a:pt x="121719" y="1282700"/>
                  </a:lnTo>
                  <a:lnTo>
                    <a:pt x="163663" y="1282700"/>
                  </a:lnTo>
                  <a:lnTo>
                    <a:pt x="176184" y="1270000"/>
                  </a:lnTo>
                  <a:close/>
                </a:path>
                <a:path w="3250565" h="1358900">
                  <a:moveTo>
                    <a:pt x="177896" y="1270000"/>
                  </a:moveTo>
                  <a:lnTo>
                    <a:pt x="176184" y="1270000"/>
                  </a:lnTo>
                  <a:lnTo>
                    <a:pt x="163663" y="1282700"/>
                  </a:lnTo>
                  <a:lnTo>
                    <a:pt x="177896" y="1270000"/>
                  </a:lnTo>
                  <a:close/>
                </a:path>
                <a:path w="3250565" h="1358900">
                  <a:moveTo>
                    <a:pt x="207126" y="1270000"/>
                  </a:moveTo>
                  <a:lnTo>
                    <a:pt x="177896" y="1270000"/>
                  </a:lnTo>
                  <a:lnTo>
                    <a:pt x="163663" y="1282700"/>
                  </a:lnTo>
                  <a:lnTo>
                    <a:pt x="201497" y="1282700"/>
                  </a:lnTo>
                  <a:lnTo>
                    <a:pt x="207126" y="1270000"/>
                  </a:lnTo>
                  <a:close/>
                </a:path>
                <a:path w="3250565" h="1358900">
                  <a:moveTo>
                    <a:pt x="219877" y="1270000"/>
                  </a:moveTo>
                  <a:lnTo>
                    <a:pt x="214767" y="1270000"/>
                  </a:lnTo>
                  <a:lnTo>
                    <a:pt x="210254" y="1282700"/>
                  </a:lnTo>
                  <a:lnTo>
                    <a:pt x="215961" y="1282700"/>
                  </a:lnTo>
                  <a:lnTo>
                    <a:pt x="219877" y="1270000"/>
                  </a:lnTo>
                  <a:close/>
                </a:path>
                <a:path w="3250565" h="1358900">
                  <a:moveTo>
                    <a:pt x="227308" y="1270000"/>
                  </a:moveTo>
                  <a:lnTo>
                    <a:pt x="225444" y="1270000"/>
                  </a:lnTo>
                  <a:lnTo>
                    <a:pt x="222553" y="1282700"/>
                  </a:lnTo>
                  <a:lnTo>
                    <a:pt x="227308" y="1270000"/>
                  </a:lnTo>
                  <a:close/>
                </a:path>
                <a:path w="3250565" h="1358900">
                  <a:moveTo>
                    <a:pt x="143023" y="1257300"/>
                  </a:moveTo>
                  <a:lnTo>
                    <a:pt x="138463" y="1257300"/>
                  </a:lnTo>
                  <a:lnTo>
                    <a:pt x="137460" y="1270000"/>
                  </a:lnTo>
                  <a:lnTo>
                    <a:pt x="150286" y="1270000"/>
                  </a:lnTo>
                  <a:lnTo>
                    <a:pt x="143023" y="1257300"/>
                  </a:lnTo>
                  <a:close/>
                </a:path>
                <a:path w="3250565" h="1358900">
                  <a:moveTo>
                    <a:pt x="235224" y="1257300"/>
                  </a:moveTo>
                  <a:lnTo>
                    <a:pt x="148131" y="1257300"/>
                  </a:lnTo>
                  <a:lnTo>
                    <a:pt x="154317" y="1270000"/>
                  </a:lnTo>
                  <a:lnTo>
                    <a:pt x="231075" y="1270000"/>
                  </a:lnTo>
                  <a:lnTo>
                    <a:pt x="235224" y="1257300"/>
                  </a:lnTo>
                  <a:close/>
                </a:path>
                <a:path w="3250565" h="1358900">
                  <a:moveTo>
                    <a:pt x="241514" y="1257300"/>
                  </a:moveTo>
                  <a:lnTo>
                    <a:pt x="235224" y="1257300"/>
                  </a:lnTo>
                  <a:lnTo>
                    <a:pt x="238337" y="1270000"/>
                  </a:lnTo>
                  <a:lnTo>
                    <a:pt x="238881" y="1270000"/>
                  </a:lnTo>
                  <a:lnTo>
                    <a:pt x="241514" y="1257300"/>
                  </a:lnTo>
                  <a:close/>
                </a:path>
                <a:path w="3250565" h="1358900">
                  <a:moveTo>
                    <a:pt x="278963" y="1257300"/>
                  </a:moveTo>
                  <a:lnTo>
                    <a:pt x="272328" y="1257300"/>
                  </a:lnTo>
                  <a:lnTo>
                    <a:pt x="275717" y="1270000"/>
                  </a:lnTo>
                  <a:lnTo>
                    <a:pt x="278963" y="1257300"/>
                  </a:lnTo>
                  <a:close/>
                </a:path>
                <a:path w="3250565" h="1358900">
                  <a:moveTo>
                    <a:pt x="171134" y="1244600"/>
                  </a:moveTo>
                  <a:lnTo>
                    <a:pt x="161648" y="1244600"/>
                  </a:lnTo>
                  <a:lnTo>
                    <a:pt x="154876" y="1257300"/>
                  </a:lnTo>
                  <a:lnTo>
                    <a:pt x="179746" y="1257300"/>
                  </a:lnTo>
                  <a:lnTo>
                    <a:pt x="171134" y="1244600"/>
                  </a:lnTo>
                  <a:close/>
                </a:path>
                <a:path w="3250565" h="1358900">
                  <a:moveTo>
                    <a:pt x="265978" y="1244600"/>
                  </a:moveTo>
                  <a:lnTo>
                    <a:pt x="186359" y="1244600"/>
                  </a:lnTo>
                  <a:lnTo>
                    <a:pt x="183894" y="1257300"/>
                  </a:lnTo>
                  <a:lnTo>
                    <a:pt x="261031" y="1257300"/>
                  </a:lnTo>
                  <a:lnTo>
                    <a:pt x="265883" y="1245073"/>
                  </a:lnTo>
                  <a:lnTo>
                    <a:pt x="265978" y="1244600"/>
                  </a:lnTo>
                  <a:close/>
                </a:path>
                <a:path w="3250565" h="1358900">
                  <a:moveTo>
                    <a:pt x="278760" y="1244600"/>
                  </a:moveTo>
                  <a:lnTo>
                    <a:pt x="266071" y="1244600"/>
                  </a:lnTo>
                  <a:lnTo>
                    <a:pt x="265883" y="1245073"/>
                  </a:lnTo>
                  <a:lnTo>
                    <a:pt x="263412" y="1257300"/>
                  </a:lnTo>
                  <a:lnTo>
                    <a:pt x="274184" y="1257300"/>
                  </a:lnTo>
                  <a:lnTo>
                    <a:pt x="278760" y="1244600"/>
                  </a:lnTo>
                  <a:close/>
                </a:path>
                <a:path w="3250565" h="1358900">
                  <a:moveTo>
                    <a:pt x="288190" y="1244600"/>
                  </a:moveTo>
                  <a:lnTo>
                    <a:pt x="278760" y="1244600"/>
                  </a:lnTo>
                  <a:lnTo>
                    <a:pt x="278692" y="1257300"/>
                  </a:lnTo>
                  <a:lnTo>
                    <a:pt x="286771" y="1257300"/>
                  </a:lnTo>
                  <a:lnTo>
                    <a:pt x="288190" y="1244600"/>
                  </a:lnTo>
                  <a:close/>
                </a:path>
                <a:path w="3250565" h="1358900">
                  <a:moveTo>
                    <a:pt x="266071" y="1244600"/>
                  </a:moveTo>
                  <a:lnTo>
                    <a:pt x="265883" y="1245073"/>
                  </a:lnTo>
                  <a:lnTo>
                    <a:pt x="266071" y="1244600"/>
                  </a:lnTo>
                  <a:close/>
                </a:path>
                <a:path w="3250565" h="1358900">
                  <a:moveTo>
                    <a:pt x="284773" y="1231900"/>
                  </a:moveTo>
                  <a:lnTo>
                    <a:pt x="194435" y="1231900"/>
                  </a:lnTo>
                  <a:lnTo>
                    <a:pt x="188353" y="1244600"/>
                  </a:lnTo>
                  <a:lnTo>
                    <a:pt x="284824" y="1244600"/>
                  </a:lnTo>
                  <a:lnTo>
                    <a:pt x="284773" y="1231900"/>
                  </a:lnTo>
                  <a:close/>
                </a:path>
                <a:path w="3250565" h="1358900">
                  <a:moveTo>
                    <a:pt x="294077" y="1231900"/>
                  </a:moveTo>
                  <a:lnTo>
                    <a:pt x="290225" y="1244600"/>
                  </a:lnTo>
                  <a:lnTo>
                    <a:pt x="292384" y="1244600"/>
                  </a:lnTo>
                  <a:lnTo>
                    <a:pt x="294077" y="1231900"/>
                  </a:lnTo>
                  <a:close/>
                </a:path>
                <a:path w="3250565" h="1358900">
                  <a:moveTo>
                    <a:pt x="321247" y="1231900"/>
                  </a:moveTo>
                  <a:lnTo>
                    <a:pt x="303466" y="1231900"/>
                  </a:lnTo>
                  <a:lnTo>
                    <a:pt x="304394" y="1244600"/>
                  </a:lnTo>
                  <a:lnTo>
                    <a:pt x="308104" y="1244600"/>
                  </a:lnTo>
                  <a:lnTo>
                    <a:pt x="321247" y="1231900"/>
                  </a:lnTo>
                  <a:close/>
                </a:path>
                <a:path w="3250565" h="1358900">
                  <a:moveTo>
                    <a:pt x="226711" y="1219200"/>
                  </a:moveTo>
                  <a:lnTo>
                    <a:pt x="224722" y="1219200"/>
                  </a:lnTo>
                  <a:lnTo>
                    <a:pt x="219556" y="1231900"/>
                  </a:lnTo>
                  <a:lnTo>
                    <a:pt x="227569" y="1231900"/>
                  </a:lnTo>
                  <a:lnTo>
                    <a:pt x="226711" y="1219200"/>
                  </a:lnTo>
                  <a:close/>
                </a:path>
                <a:path w="3250565" h="1358900">
                  <a:moveTo>
                    <a:pt x="304126" y="1219200"/>
                  </a:moveTo>
                  <a:lnTo>
                    <a:pt x="231616" y="1219200"/>
                  </a:lnTo>
                  <a:lnTo>
                    <a:pt x="227569" y="1231900"/>
                  </a:lnTo>
                  <a:lnTo>
                    <a:pt x="303388" y="1231900"/>
                  </a:lnTo>
                  <a:lnTo>
                    <a:pt x="304126" y="1219200"/>
                  </a:lnTo>
                  <a:close/>
                </a:path>
                <a:path w="3250565" h="1358900">
                  <a:moveTo>
                    <a:pt x="319642" y="1219200"/>
                  </a:moveTo>
                  <a:lnTo>
                    <a:pt x="306909" y="1219200"/>
                  </a:lnTo>
                  <a:lnTo>
                    <a:pt x="305490" y="1231900"/>
                  </a:lnTo>
                  <a:lnTo>
                    <a:pt x="315739" y="1231900"/>
                  </a:lnTo>
                  <a:lnTo>
                    <a:pt x="319642" y="1219200"/>
                  </a:lnTo>
                  <a:close/>
                </a:path>
                <a:path w="3250565" h="1358900">
                  <a:moveTo>
                    <a:pt x="327790" y="1219200"/>
                  </a:moveTo>
                  <a:lnTo>
                    <a:pt x="319642" y="1219200"/>
                  </a:lnTo>
                  <a:lnTo>
                    <a:pt x="324263" y="1231900"/>
                  </a:lnTo>
                  <a:lnTo>
                    <a:pt x="330920" y="1231900"/>
                  </a:lnTo>
                  <a:lnTo>
                    <a:pt x="335007" y="1228019"/>
                  </a:lnTo>
                  <a:lnTo>
                    <a:pt x="327790" y="1219200"/>
                  </a:lnTo>
                  <a:close/>
                </a:path>
                <a:path w="3250565" h="1358900">
                  <a:moveTo>
                    <a:pt x="337926" y="1225249"/>
                  </a:moveTo>
                  <a:lnTo>
                    <a:pt x="335007" y="1228019"/>
                  </a:lnTo>
                  <a:lnTo>
                    <a:pt x="338182" y="1231900"/>
                  </a:lnTo>
                  <a:lnTo>
                    <a:pt x="337926" y="1225249"/>
                  </a:lnTo>
                  <a:close/>
                </a:path>
                <a:path w="3250565" h="1358900">
                  <a:moveTo>
                    <a:pt x="344299" y="1219200"/>
                  </a:moveTo>
                  <a:lnTo>
                    <a:pt x="337694" y="1219200"/>
                  </a:lnTo>
                  <a:lnTo>
                    <a:pt x="337926" y="1225249"/>
                  </a:lnTo>
                  <a:lnTo>
                    <a:pt x="344299" y="1219200"/>
                  </a:lnTo>
                  <a:close/>
                </a:path>
                <a:path w="3250565" h="1358900">
                  <a:moveTo>
                    <a:pt x="356478" y="1206500"/>
                  </a:moveTo>
                  <a:lnTo>
                    <a:pt x="261201" y="1206500"/>
                  </a:lnTo>
                  <a:lnTo>
                    <a:pt x="256334" y="1219200"/>
                  </a:lnTo>
                  <a:lnTo>
                    <a:pt x="357094" y="1219200"/>
                  </a:lnTo>
                  <a:lnTo>
                    <a:pt x="356478" y="1206500"/>
                  </a:lnTo>
                  <a:close/>
                </a:path>
                <a:path w="3250565" h="1358900">
                  <a:moveTo>
                    <a:pt x="373910" y="1206500"/>
                  </a:moveTo>
                  <a:lnTo>
                    <a:pt x="369525" y="1206500"/>
                  </a:lnTo>
                  <a:lnTo>
                    <a:pt x="368016" y="1219200"/>
                  </a:lnTo>
                  <a:lnTo>
                    <a:pt x="373910" y="1206500"/>
                  </a:lnTo>
                  <a:close/>
                </a:path>
                <a:path w="3250565" h="1358900">
                  <a:moveTo>
                    <a:pt x="386212" y="1206500"/>
                  </a:moveTo>
                  <a:lnTo>
                    <a:pt x="384296" y="1219200"/>
                  </a:lnTo>
                  <a:lnTo>
                    <a:pt x="386998" y="1212741"/>
                  </a:lnTo>
                  <a:lnTo>
                    <a:pt x="386212" y="1206500"/>
                  </a:lnTo>
                  <a:close/>
                </a:path>
                <a:path w="3250565" h="1358900">
                  <a:moveTo>
                    <a:pt x="389861" y="1206500"/>
                  </a:moveTo>
                  <a:lnTo>
                    <a:pt x="389609" y="1206500"/>
                  </a:lnTo>
                  <a:lnTo>
                    <a:pt x="386998" y="1212741"/>
                  </a:lnTo>
                  <a:lnTo>
                    <a:pt x="387810" y="1219200"/>
                  </a:lnTo>
                  <a:lnTo>
                    <a:pt x="389861" y="1206500"/>
                  </a:lnTo>
                  <a:close/>
                </a:path>
                <a:path w="3250565" h="1358900">
                  <a:moveTo>
                    <a:pt x="383821" y="1193800"/>
                  </a:moveTo>
                  <a:lnTo>
                    <a:pt x="294774" y="1193800"/>
                  </a:lnTo>
                  <a:lnTo>
                    <a:pt x="272598" y="1206500"/>
                  </a:lnTo>
                  <a:lnTo>
                    <a:pt x="369444" y="1206500"/>
                  </a:lnTo>
                  <a:lnTo>
                    <a:pt x="383821" y="1193800"/>
                  </a:lnTo>
                  <a:close/>
                </a:path>
                <a:path w="3250565" h="1358900">
                  <a:moveTo>
                    <a:pt x="400460" y="1193800"/>
                  </a:moveTo>
                  <a:lnTo>
                    <a:pt x="383821" y="1193800"/>
                  </a:lnTo>
                  <a:lnTo>
                    <a:pt x="382378" y="1206500"/>
                  </a:lnTo>
                  <a:lnTo>
                    <a:pt x="413504" y="1206500"/>
                  </a:lnTo>
                  <a:lnTo>
                    <a:pt x="400460" y="1193800"/>
                  </a:lnTo>
                  <a:close/>
                </a:path>
                <a:path w="3250565" h="1358900">
                  <a:moveTo>
                    <a:pt x="427756" y="1181100"/>
                  </a:moveTo>
                  <a:lnTo>
                    <a:pt x="327959" y="1181100"/>
                  </a:lnTo>
                  <a:lnTo>
                    <a:pt x="302580" y="1193800"/>
                  </a:lnTo>
                  <a:lnTo>
                    <a:pt x="413657" y="1193800"/>
                  </a:lnTo>
                  <a:lnTo>
                    <a:pt x="427968" y="1181597"/>
                  </a:lnTo>
                  <a:lnTo>
                    <a:pt x="427756" y="1181100"/>
                  </a:lnTo>
                  <a:close/>
                </a:path>
                <a:path w="3250565" h="1358900">
                  <a:moveTo>
                    <a:pt x="428078" y="1181856"/>
                  </a:moveTo>
                  <a:lnTo>
                    <a:pt x="420601" y="1193800"/>
                  </a:lnTo>
                  <a:lnTo>
                    <a:pt x="433167" y="1193800"/>
                  </a:lnTo>
                  <a:lnTo>
                    <a:pt x="428078" y="1181856"/>
                  </a:lnTo>
                  <a:close/>
                </a:path>
                <a:path w="3250565" h="1358900">
                  <a:moveTo>
                    <a:pt x="442151" y="1181100"/>
                  </a:moveTo>
                  <a:lnTo>
                    <a:pt x="440900" y="1181100"/>
                  </a:lnTo>
                  <a:lnTo>
                    <a:pt x="433167" y="1193800"/>
                  </a:lnTo>
                  <a:lnTo>
                    <a:pt x="441681" y="1193800"/>
                  </a:lnTo>
                  <a:lnTo>
                    <a:pt x="442151" y="1181100"/>
                  </a:lnTo>
                  <a:close/>
                </a:path>
                <a:path w="3250565" h="1358900">
                  <a:moveTo>
                    <a:pt x="428552" y="1181100"/>
                  </a:moveTo>
                  <a:lnTo>
                    <a:pt x="427968" y="1181597"/>
                  </a:lnTo>
                  <a:lnTo>
                    <a:pt x="428078" y="1181856"/>
                  </a:lnTo>
                  <a:lnTo>
                    <a:pt x="428552" y="1181100"/>
                  </a:lnTo>
                  <a:close/>
                </a:path>
                <a:path w="3250565" h="1358900">
                  <a:moveTo>
                    <a:pt x="478265" y="1155700"/>
                  </a:moveTo>
                  <a:lnTo>
                    <a:pt x="376412" y="1155700"/>
                  </a:lnTo>
                  <a:lnTo>
                    <a:pt x="367447" y="1168400"/>
                  </a:lnTo>
                  <a:lnTo>
                    <a:pt x="368364" y="1181100"/>
                  </a:lnTo>
                  <a:lnTo>
                    <a:pt x="440075" y="1181100"/>
                  </a:lnTo>
                  <a:lnTo>
                    <a:pt x="448673" y="1168400"/>
                  </a:lnTo>
                  <a:lnTo>
                    <a:pt x="477220" y="1168400"/>
                  </a:lnTo>
                  <a:lnTo>
                    <a:pt x="480066" y="1158827"/>
                  </a:lnTo>
                  <a:lnTo>
                    <a:pt x="478265" y="1155700"/>
                  </a:lnTo>
                  <a:close/>
                </a:path>
                <a:path w="3250565" h="1358900">
                  <a:moveTo>
                    <a:pt x="477220" y="1168400"/>
                  </a:moveTo>
                  <a:lnTo>
                    <a:pt x="471552" y="1168400"/>
                  </a:lnTo>
                  <a:lnTo>
                    <a:pt x="472869" y="1181100"/>
                  </a:lnTo>
                  <a:lnTo>
                    <a:pt x="477220" y="1168400"/>
                  </a:lnTo>
                  <a:close/>
                </a:path>
                <a:path w="3250565" h="1358900">
                  <a:moveTo>
                    <a:pt x="505570" y="1155700"/>
                  </a:moveTo>
                  <a:lnTo>
                    <a:pt x="480996" y="1155700"/>
                  </a:lnTo>
                  <a:lnTo>
                    <a:pt x="480066" y="1158827"/>
                  </a:lnTo>
                  <a:lnTo>
                    <a:pt x="485578" y="1168400"/>
                  </a:lnTo>
                  <a:lnTo>
                    <a:pt x="497416" y="1168400"/>
                  </a:lnTo>
                  <a:lnTo>
                    <a:pt x="505570" y="1155700"/>
                  </a:lnTo>
                  <a:close/>
                </a:path>
                <a:path w="3250565" h="1358900">
                  <a:moveTo>
                    <a:pt x="480996" y="1155700"/>
                  </a:moveTo>
                  <a:lnTo>
                    <a:pt x="478265" y="1155700"/>
                  </a:lnTo>
                  <a:lnTo>
                    <a:pt x="480066" y="1158827"/>
                  </a:lnTo>
                  <a:lnTo>
                    <a:pt x="480996" y="1155700"/>
                  </a:lnTo>
                  <a:close/>
                </a:path>
                <a:path w="3250565" h="1358900">
                  <a:moveTo>
                    <a:pt x="425911" y="1143000"/>
                  </a:moveTo>
                  <a:lnTo>
                    <a:pt x="411712" y="1143000"/>
                  </a:lnTo>
                  <a:lnTo>
                    <a:pt x="408430" y="1155700"/>
                  </a:lnTo>
                  <a:lnTo>
                    <a:pt x="424030" y="1155700"/>
                  </a:lnTo>
                  <a:lnTo>
                    <a:pt x="425911" y="1143000"/>
                  </a:lnTo>
                  <a:close/>
                </a:path>
                <a:path w="3250565" h="1358900">
                  <a:moveTo>
                    <a:pt x="425911" y="1143000"/>
                  </a:moveTo>
                  <a:lnTo>
                    <a:pt x="424030" y="1155700"/>
                  </a:lnTo>
                  <a:lnTo>
                    <a:pt x="426706" y="1149315"/>
                  </a:lnTo>
                  <a:lnTo>
                    <a:pt x="425911" y="1143000"/>
                  </a:lnTo>
                  <a:close/>
                </a:path>
                <a:path w="3250565" h="1358900">
                  <a:moveTo>
                    <a:pt x="426706" y="1149315"/>
                  </a:moveTo>
                  <a:lnTo>
                    <a:pt x="424030" y="1155700"/>
                  </a:lnTo>
                  <a:lnTo>
                    <a:pt x="427511" y="1155700"/>
                  </a:lnTo>
                  <a:lnTo>
                    <a:pt x="426706" y="1149315"/>
                  </a:lnTo>
                  <a:close/>
                </a:path>
                <a:path w="3250565" h="1358900">
                  <a:moveTo>
                    <a:pt x="472017" y="1130300"/>
                  </a:moveTo>
                  <a:lnTo>
                    <a:pt x="451194" y="1130300"/>
                  </a:lnTo>
                  <a:lnTo>
                    <a:pt x="449462" y="1143000"/>
                  </a:lnTo>
                  <a:lnTo>
                    <a:pt x="429587" y="1143000"/>
                  </a:lnTo>
                  <a:lnTo>
                    <a:pt x="427511" y="1155700"/>
                  </a:lnTo>
                  <a:lnTo>
                    <a:pt x="475012" y="1155700"/>
                  </a:lnTo>
                  <a:lnTo>
                    <a:pt x="474973" y="1146680"/>
                  </a:lnTo>
                  <a:lnTo>
                    <a:pt x="472682" y="1143000"/>
                  </a:lnTo>
                  <a:lnTo>
                    <a:pt x="472017" y="1130300"/>
                  </a:lnTo>
                  <a:close/>
                </a:path>
                <a:path w="3250565" h="1358900">
                  <a:moveTo>
                    <a:pt x="474973" y="1146680"/>
                  </a:moveTo>
                  <a:lnTo>
                    <a:pt x="475012" y="1155700"/>
                  </a:lnTo>
                  <a:lnTo>
                    <a:pt x="480588" y="1155700"/>
                  </a:lnTo>
                  <a:lnTo>
                    <a:pt x="474973" y="1146680"/>
                  </a:lnTo>
                  <a:close/>
                </a:path>
                <a:path w="3250565" h="1358900">
                  <a:moveTo>
                    <a:pt x="528659" y="1143000"/>
                  </a:moveTo>
                  <a:lnTo>
                    <a:pt x="474957" y="1143000"/>
                  </a:lnTo>
                  <a:lnTo>
                    <a:pt x="474973" y="1146680"/>
                  </a:lnTo>
                  <a:lnTo>
                    <a:pt x="480588" y="1155700"/>
                  </a:lnTo>
                  <a:lnTo>
                    <a:pt x="521360" y="1155700"/>
                  </a:lnTo>
                  <a:lnTo>
                    <a:pt x="528659" y="1143000"/>
                  </a:lnTo>
                  <a:close/>
                </a:path>
                <a:path w="3250565" h="1358900">
                  <a:moveTo>
                    <a:pt x="429354" y="1143000"/>
                  </a:moveTo>
                  <a:lnTo>
                    <a:pt x="425911" y="1143000"/>
                  </a:lnTo>
                  <a:lnTo>
                    <a:pt x="426706" y="1149315"/>
                  </a:lnTo>
                  <a:lnTo>
                    <a:pt x="429354" y="1143000"/>
                  </a:lnTo>
                  <a:close/>
                </a:path>
                <a:path w="3250565" h="1358900">
                  <a:moveTo>
                    <a:pt x="451194" y="1130300"/>
                  </a:moveTo>
                  <a:lnTo>
                    <a:pt x="442079" y="1130300"/>
                  </a:lnTo>
                  <a:lnTo>
                    <a:pt x="427798" y="1143000"/>
                  </a:lnTo>
                  <a:lnTo>
                    <a:pt x="449087" y="1143000"/>
                  </a:lnTo>
                  <a:lnTo>
                    <a:pt x="451194" y="1130300"/>
                  </a:lnTo>
                  <a:close/>
                </a:path>
                <a:path w="3250565" h="1358900">
                  <a:moveTo>
                    <a:pt x="451194" y="1130300"/>
                  </a:moveTo>
                  <a:lnTo>
                    <a:pt x="449087" y="1143000"/>
                  </a:lnTo>
                  <a:lnTo>
                    <a:pt x="449462" y="1143000"/>
                  </a:lnTo>
                  <a:lnTo>
                    <a:pt x="451194" y="1130300"/>
                  </a:lnTo>
                  <a:close/>
                </a:path>
                <a:path w="3250565" h="1358900">
                  <a:moveTo>
                    <a:pt x="543996" y="1130300"/>
                  </a:moveTo>
                  <a:lnTo>
                    <a:pt x="481511" y="1130300"/>
                  </a:lnTo>
                  <a:lnTo>
                    <a:pt x="484451" y="1143000"/>
                  </a:lnTo>
                  <a:lnTo>
                    <a:pt x="546094" y="1143000"/>
                  </a:lnTo>
                  <a:lnTo>
                    <a:pt x="543996" y="1130300"/>
                  </a:lnTo>
                  <a:close/>
                </a:path>
                <a:path w="3250565" h="1358900">
                  <a:moveTo>
                    <a:pt x="572394" y="1130300"/>
                  </a:moveTo>
                  <a:lnTo>
                    <a:pt x="556060" y="1130300"/>
                  </a:lnTo>
                  <a:lnTo>
                    <a:pt x="558940" y="1143000"/>
                  </a:lnTo>
                  <a:lnTo>
                    <a:pt x="572394" y="1130300"/>
                  </a:lnTo>
                  <a:close/>
                </a:path>
                <a:path w="3250565" h="1358900">
                  <a:moveTo>
                    <a:pt x="574012" y="1142308"/>
                  </a:moveTo>
                  <a:lnTo>
                    <a:pt x="573636" y="1143000"/>
                  </a:lnTo>
                  <a:lnTo>
                    <a:pt x="574105" y="1143000"/>
                  </a:lnTo>
                  <a:lnTo>
                    <a:pt x="574012" y="1142308"/>
                  </a:lnTo>
                  <a:close/>
                </a:path>
                <a:path w="3250565" h="1358900">
                  <a:moveTo>
                    <a:pt x="580548" y="1130300"/>
                  </a:moveTo>
                  <a:lnTo>
                    <a:pt x="572394" y="1130300"/>
                  </a:lnTo>
                  <a:lnTo>
                    <a:pt x="574012" y="1142308"/>
                  </a:lnTo>
                  <a:lnTo>
                    <a:pt x="580548" y="1130300"/>
                  </a:lnTo>
                  <a:close/>
                </a:path>
                <a:path w="3250565" h="1358900">
                  <a:moveTo>
                    <a:pt x="479203" y="1117600"/>
                  </a:moveTo>
                  <a:lnTo>
                    <a:pt x="473407" y="1117600"/>
                  </a:lnTo>
                  <a:lnTo>
                    <a:pt x="473015" y="1130300"/>
                  </a:lnTo>
                  <a:lnTo>
                    <a:pt x="486921" y="1130300"/>
                  </a:lnTo>
                  <a:lnTo>
                    <a:pt x="479203" y="1117600"/>
                  </a:lnTo>
                  <a:close/>
                </a:path>
                <a:path w="3250565" h="1358900">
                  <a:moveTo>
                    <a:pt x="547942" y="1117600"/>
                  </a:moveTo>
                  <a:lnTo>
                    <a:pt x="496975" y="1117600"/>
                  </a:lnTo>
                  <a:lnTo>
                    <a:pt x="486921" y="1130300"/>
                  </a:lnTo>
                  <a:lnTo>
                    <a:pt x="545842" y="1130300"/>
                  </a:lnTo>
                  <a:lnTo>
                    <a:pt x="547942" y="1117600"/>
                  </a:lnTo>
                  <a:close/>
                </a:path>
                <a:path w="3250565" h="1358900">
                  <a:moveTo>
                    <a:pt x="588851" y="1117600"/>
                  </a:moveTo>
                  <a:lnTo>
                    <a:pt x="561297" y="1117600"/>
                  </a:lnTo>
                  <a:lnTo>
                    <a:pt x="560719" y="1130300"/>
                  </a:lnTo>
                  <a:lnTo>
                    <a:pt x="570765" y="1130300"/>
                  </a:lnTo>
                  <a:lnTo>
                    <a:pt x="588851" y="1117600"/>
                  </a:lnTo>
                  <a:close/>
                </a:path>
                <a:path w="3250565" h="1358900">
                  <a:moveTo>
                    <a:pt x="619455" y="1117600"/>
                  </a:moveTo>
                  <a:lnTo>
                    <a:pt x="606456" y="1117600"/>
                  </a:lnTo>
                  <a:lnTo>
                    <a:pt x="595232" y="1130300"/>
                  </a:lnTo>
                  <a:lnTo>
                    <a:pt x="601014" y="1130300"/>
                  </a:lnTo>
                  <a:lnTo>
                    <a:pt x="619455" y="1117600"/>
                  </a:lnTo>
                  <a:close/>
                </a:path>
                <a:path w="3250565" h="1358900">
                  <a:moveTo>
                    <a:pt x="613708" y="1104900"/>
                  </a:moveTo>
                  <a:lnTo>
                    <a:pt x="514263" y="1104900"/>
                  </a:lnTo>
                  <a:lnTo>
                    <a:pt x="501789" y="1117600"/>
                  </a:lnTo>
                  <a:lnTo>
                    <a:pt x="617812" y="1117600"/>
                  </a:lnTo>
                  <a:lnTo>
                    <a:pt x="613708" y="1104900"/>
                  </a:lnTo>
                  <a:close/>
                </a:path>
                <a:path w="3250565" h="1358900">
                  <a:moveTo>
                    <a:pt x="624843" y="1104900"/>
                  </a:moveTo>
                  <a:lnTo>
                    <a:pt x="615078" y="1104900"/>
                  </a:lnTo>
                  <a:lnTo>
                    <a:pt x="617812" y="1117600"/>
                  </a:lnTo>
                  <a:lnTo>
                    <a:pt x="622112" y="1117600"/>
                  </a:lnTo>
                  <a:lnTo>
                    <a:pt x="624843" y="1104900"/>
                  </a:lnTo>
                  <a:close/>
                </a:path>
                <a:path w="3250565" h="1358900">
                  <a:moveTo>
                    <a:pt x="530851" y="1092200"/>
                  </a:moveTo>
                  <a:lnTo>
                    <a:pt x="521673" y="1104900"/>
                  </a:lnTo>
                  <a:lnTo>
                    <a:pt x="539283" y="1104900"/>
                  </a:lnTo>
                  <a:lnTo>
                    <a:pt x="530851" y="1092200"/>
                  </a:lnTo>
                  <a:close/>
                </a:path>
                <a:path w="3250565" h="1358900">
                  <a:moveTo>
                    <a:pt x="658992" y="1092200"/>
                  </a:moveTo>
                  <a:lnTo>
                    <a:pt x="542416" y="1092200"/>
                  </a:lnTo>
                  <a:lnTo>
                    <a:pt x="539283" y="1104900"/>
                  </a:lnTo>
                  <a:lnTo>
                    <a:pt x="652486" y="1104900"/>
                  </a:lnTo>
                  <a:lnTo>
                    <a:pt x="658992" y="1092200"/>
                  </a:lnTo>
                  <a:close/>
                </a:path>
                <a:path w="3250565" h="1358900">
                  <a:moveTo>
                    <a:pt x="664871" y="1092200"/>
                  </a:moveTo>
                  <a:lnTo>
                    <a:pt x="658992" y="1092200"/>
                  </a:lnTo>
                  <a:lnTo>
                    <a:pt x="667578" y="1104900"/>
                  </a:lnTo>
                  <a:lnTo>
                    <a:pt x="664871" y="1092200"/>
                  </a:lnTo>
                  <a:close/>
                </a:path>
                <a:path w="3250565" h="1358900">
                  <a:moveTo>
                    <a:pt x="655387" y="1079500"/>
                  </a:moveTo>
                  <a:lnTo>
                    <a:pt x="569512" y="1079500"/>
                  </a:lnTo>
                  <a:lnTo>
                    <a:pt x="568840" y="1092200"/>
                  </a:lnTo>
                  <a:lnTo>
                    <a:pt x="654515" y="1092200"/>
                  </a:lnTo>
                  <a:lnTo>
                    <a:pt x="655387" y="1079500"/>
                  </a:lnTo>
                  <a:close/>
                </a:path>
                <a:path w="3250565" h="1358900">
                  <a:moveTo>
                    <a:pt x="680004" y="1079500"/>
                  </a:moveTo>
                  <a:lnTo>
                    <a:pt x="657447" y="1079500"/>
                  </a:lnTo>
                  <a:lnTo>
                    <a:pt x="655108" y="1092200"/>
                  </a:lnTo>
                  <a:lnTo>
                    <a:pt x="671523" y="1092200"/>
                  </a:lnTo>
                  <a:lnTo>
                    <a:pt x="680004" y="1079500"/>
                  </a:lnTo>
                  <a:close/>
                </a:path>
                <a:path w="3250565" h="1358900">
                  <a:moveTo>
                    <a:pt x="688962" y="1079500"/>
                  </a:moveTo>
                  <a:lnTo>
                    <a:pt x="685383" y="1079500"/>
                  </a:lnTo>
                  <a:lnTo>
                    <a:pt x="682337" y="1092200"/>
                  </a:lnTo>
                  <a:lnTo>
                    <a:pt x="688962" y="1079500"/>
                  </a:lnTo>
                  <a:close/>
                </a:path>
                <a:path w="3250565" h="1358900">
                  <a:moveTo>
                    <a:pt x="710166" y="1079500"/>
                  </a:moveTo>
                  <a:lnTo>
                    <a:pt x="691548" y="1079500"/>
                  </a:lnTo>
                  <a:lnTo>
                    <a:pt x="697332" y="1092200"/>
                  </a:lnTo>
                  <a:lnTo>
                    <a:pt x="710166" y="1079500"/>
                  </a:lnTo>
                  <a:close/>
                </a:path>
                <a:path w="3250565" h="1358900">
                  <a:moveTo>
                    <a:pt x="704062" y="1066800"/>
                  </a:moveTo>
                  <a:lnTo>
                    <a:pt x="606628" y="1066800"/>
                  </a:lnTo>
                  <a:lnTo>
                    <a:pt x="605557" y="1079500"/>
                  </a:lnTo>
                  <a:lnTo>
                    <a:pt x="713765" y="1079500"/>
                  </a:lnTo>
                  <a:lnTo>
                    <a:pt x="704062" y="1066800"/>
                  </a:lnTo>
                  <a:close/>
                </a:path>
                <a:path w="3250565" h="1358900">
                  <a:moveTo>
                    <a:pt x="723826" y="1066800"/>
                  </a:moveTo>
                  <a:lnTo>
                    <a:pt x="713987" y="1066800"/>
                  </a:lnTo>
                  <a:lnTo>
                    <a:pt x="713765" y="1079500"/>
                  </a:lnTo>
                  <a:lnTo>
                    <a:pt x="721760" y="1079500"/>
                  </a:lnTo>
                  <a:lnTo>
                    <a:pt x="723826" y="1066800"/>
                  </a:lnTo>
                  <a:close/>
                </a:path>
                <a:path w="3250565" h="1358900">
                  <a:moveTo>
                    <a:pt x="643744" y="1054100"/>
                  </a:moveTo>
                  <a:lnTo>
                    <a:pt x="628433" y="1054100"/>
                  </a:lnTo>
                  <a:lnTo>
                    <a:pt x="618051" y="1066800"/>
                  </a:lnTo>
                  <a:lnTo>
                    <a:pt x="643250" y="1066800"/>
                  </a:lnTo>
                  <a:lnTo>
                    <a:pt x="643744" y="1054100"/>
                  </a:lnTo>
                  <a:close/>
                </a:path>
                <a:path w="3250565" h="1358900">
                  <a:moveTo>
                    <a:pt x="760868" y="1041400"/>
                  </a:moveTo>
                  <a:lnTo>
                    <a:pt x="673542" y="1041400"/>
                  </a:lnTo>
                  <a:lnTo>
                    <a:pt x="681867" y="1054100"/>
                  </a:lnTo>
                  <a:lnTo>
                    <a:pt x="652724" y="1054100"/>
                  </a:lnTo>
                  <a:lnTo>
                    <a:pt x="648770" y="1066800"/>
                  </a:lnTo>
                  <a:lnTo>
                    <a:pt x="754989" y="1066800"/>
                  </a:lnTo>
                  <a:lnTo>
                    <a:pt x="750773" y="1054100"/>
                  </a:lnTo>
                  <a:lnTo>
                    <a:pt x="760868" y="1041400"/>
                  </a:lnTo>
                  <a:close/>
                </a:path>
                <a:path w="3250565" h="1358900">
                  <a:moveTo>
                    <a:pt x="673542" y="1041400"/>
                  </a:moveTo>
                  <a:lnTo>
                    <a:pt x="660308" y="1041400"/>
                  </a:lnTo>
                  <a:lnTo>
                    <a:pt x="658008" y="1054100"/>
                  </a:lnTo>
                  <a:lnTo>
                    <a:pt x="674214" y="1054100"/>
                  </a:lnTo>
                  <a:lnTo>
                    <a:pt x="673542" y="1041400"/>
                  </a:lnTo>
                  <a:close/>
                </a:path>
                <a:path w="3250565" h="1358900">
                  <a:moveTo>
                    <a:pt x="787490" y="1041400"/>
                  </a:moveTo>
                  <a:lnTo>
                    <a:pt x="773564" y="1041400"/>
                  </a:lnTo>
                  <a:lnTo>
                    <a:pt x="777148" y="1054100"/>
                  </a:lnTo>
                  <a:lnTo>
                    <a:pt x="787490" y="1041400"/>
                  </a:lnTo>
                  <a:close/>
                </a:path>
                <a:path w="3250565" h="1358900">
                  <a:moveTo>
                    <a:pt x="694823" y="1028700"/>
                  </a:moveTo>
                  <a:lnTo>
                    <a:pt x="681290" y="1041400"/>
                  </a:lnTo>
                  <a:lnTo>
                    <a:pt x="696465" y="1041400"/>
                  </a:lnTo>
                  <a:lnTo>
                    <a:pt x="696528" y="1034323"/>
                  </a:lnTo>
                  <a:lnTo>
                    <a:pt x="694823" y="1028700"/>
                  </a:lnTo>
                  <a:close/>
                </a:path>
                <a:path w="3250565" h="1358900">
                  <a:moveTo>
                    <a:pt x="696528" y="1034323"/>
                  </a:moveTo>
                  <a:lnTo>
                    <a:pt x="696465" y="1041400"/>
                  </a:lnTo>
                  <a:lnTo>
                    <a:pt x="698674" y="1041400"/>
                  </a:lnTo>
                  <a:lnTo>
                    <a:pt x="696528" y="1034323"/>
                  </a:lnTo>
                  <a:close/>
                </a:path>
                <a:path w="3250565" h="1358900">
                  <a:moveTo>
                    <a:pt x="713559" y="1028700"/>
                  </a:moveTo>
                  <a:lnTo>
                    <a:pt x="701555" y="1028700"/>
                  </a:lnTo>
                  <a:lnTo>
                    <a:pt x="698899" y="1041400"/>
                  </a:lnTo>
                  <a:lnTo>
                    <a:pt x="708429" y="1041400"/>
                  </a:lnTo>
                  <a:lnTo>
                    <a:pt x="713559" y="1028700"/>
                  </a:lnTo>
                  <a:close/>
                </a:path>
                <a:path w="3250565" h="1358900">
                  <a:moveTo>
                    <a:pt x="802789" y="1028700"/>
                  </a:moveTo>
                  <a:lnTo>
                    <a:pt x="721696" y="1028700"/>
                  </a:lnTo>
                  <a:lnTo>
                    <a:pt x="728204" y="1041400"/>
                  </a:lnTo>
                  <a:lnTo>
                    <a:pt x="800889" y="1041400"/>
                  </a:lnTo>
                  <a:lnTo>
                    <a:pt x="802789" y="1028700"/>
                  </a:lnTo>
                  <a:close/>
                </a:path>
                <a:path w="3250565" h="1358900">
                  <a:moveTo>
                    <a:pt x="816256" y="1028700"/>
                  </a:moveTo>
                  <a:lnTo>
                    <a:pt x="805133" y="1028700"/>
                  </a:lnTo>
                  <a:lnTo>
                    <a:pt x="800889" y="1041400"/>
                  </a:lnTo>
                  <a:lnTo>
                    <a:pt x="809512" y="1041400"/>
                  </a:lnTo>
                  <a:lnTo>
                    <a:pt x="816256" y="1028700"/>
                  </a:lnTo>
                  <a:close/>
                </a:path>
                <a:path w="3250565" h="1358900">
                  <a:moveTo>
                    <a:pt x="816595" y="1036051"/>
                  </a:moveTo>
                  <a:lnTo>
                    <a:pt x="809512" y="1041400"/>
                  </a:lnTo>
                  <a:lnTo>
                    <a:pt x="816389" y="1041400"/>
                  </a:lnTo>
                  <a:lnTo>
                    <a:pt x="816595" y="1036051"/>
                  </a:lnTo>
                  <a:close/>
                </a:path>
                <a:path w="3250565" h="1358900">
                  <a:moveTo>
                    <a:pt x="826330" y="1028700"/>
                  </a:moveTo>
                  <a:lnTo>
                    <a:pt x="816877" y="1028700"/>
                  </a:lnTo>
                  <a:lnTo>
                    <a:pt x="816595" y="1036051"/>
                  </a:lnTo>
                  <a:lnTo>
                    <a:pt x="826330" y="1028700"/>
                  </a:lnTo>
                  <a:close/>
                </a:path>
                <a:path w="3250565" h="1358900">
                  <a:moveTo>
                    <a:pt x="830502" y="1016000"/>
                  </a:moveTo>
                  <a:lnTo>
                    <a:pt x="732579" y="1016000"/>
                  </a:lnTo>
                  <a:lnTo>
                    <a:pt x="725485" y="1028700"/>
                  </a:lnTo>
                  <a:lnTo>
                    <a:pt x="816877" y="1028700"/>
                  </a:lnTo>
                  <a:lnTo>
                    <a:pt x="830502" y="1016000"/>
                  </a:lnTo>
                  <a:close/>
                </a:path>
                <a:path w="3250565" h="1358900">
                  <a:moveTo>
                    <a:pt x="848534" y="1016000"/>
                  </a:moveTo>
                  <a:lnTo>
                    <a:pt x="842030" y="1016000"/>
                  </a:lnTo>
                  <a:lnTo>
                    <a:pt x="839004" y="1028700"/>
                  </a:lnTo>
                  <a:lnTo>
                    <a:pt x="842631" y="1028700"/>
                  </a:lnTo>
                  <a:lnTo>
                    <a:pt x="848534" y="1016000"/>
                  </a:lnTo>
                  <a:close/>
                </a:path>
                <a:path w="3250565" h="1358900">
                  <a:moveTo>
                    <a:pt x="861876" y="1003300"/>
                  </a:moveTo>
                  <a:lnTo>
                    <a:pt x="785056" y="1003300"/>
                  </a:lnTo>
                  <a:lnTo>
                    <a:pt x="784838" y="1016000"/>
                  </a:lnTo>
                  <a:lnTo>
                    <a:pt x="848534" y="1016000"/>
                  </a:lnTo>
                  <a:lnTo>
                    <a:pt x="852340" y="1028700"/>
                  </a:lnTo>
                  <a:lnTo>
                    <a:pt x="862101" y="1003566"/>
                  </a:lnTo>
                  <a:lnTo>
                    <a:pt x="861876" y="1003300"/>
                  </a:lnTo>
                  <a:close/>
                </a:path>
                <a:path w="3250565" h="1358900">
                  <a:moveTo>
                    <a:pt x="780014" y="1003300"/>
                  </a:moveTo>
                  <a:lnTo>
                    <a:pt x="751490" y="1003300"/>
                  </a:lnTo>
                  <a:lnTo>
                    <a:pt x="746476" y="1016000"/>
                  </a:lnTo>
                  <a:lnTo>
                    <a:pt x="784838" y="1016000"/>
                  </a:lnTo>
                  <a:lnTo>
                    <a:pt x="780014" y="1003300"/>
                  </a:lnTo>
                  <a:close/>
                </a:path>
                <a:path w="3250565" h="1358900">
                  <a:moveTo>
                    <a:pt x="967166" y="965200"/>
                  </a:moveTo>
                  <a:lnTo>
                    <a:pt x="867715" y="965200"/>
                  </a:lnTo>
                  <a:lnTo>
                    <a:pt x="859650" y="977900"/>
                  </a:lnTo>
                  <a:lnTo>
                    <a:pt x="857795" y="987027"/>
                  </a:lnTo>
                  <a:lnTo>
                    <a:pt x="860556" y="990600"/>
                  </a:lnTo>
                  <a:lnTo>
                    <a:pt x="864661" y="990600"/>
                  </a:lnTo>
                  <a:lnTo>
                    <a:pt x="862205" y="1003300"/>
                  </a:lnTo>
                  <a:lnTo>
                    <a:pt x="862101" y="1003566"/>
                  </a:lnTo>
                  <a:lnTo>
                    <a:pt x="872606" y="1016000"/>
                  </a:lnTo>
                  <a:lnTo>
                    <a:pt x="881496" y="1016000"/>
                  </a:lnTo>
                  <a:lnTo>
                    <a:pt x="880051" y="1003300"/>
                  </a:lnTo>
                  <a:lnTo>
                    <a:pt x="875807" y="1003300"/>
                  </a:lnTo>
                  <a:lnTo>
                    <a:pt x="877054" y="1002647"/>
                  </a:lnTo>
                  <a:lnTo>
                    <a:pt x="890352" y="990600"/>
                  </a:lnTo>
                  <a:lnTo>
                    <a:pt x="906534" y="977900"/>
                  </a:lnTo>
                  <a:lnTo>
                    <a:pt x="959102" y="977900"/>
                  </a:lnTo>
                  <a:lnTo>
                    <a:pt x="966353" y="971745"/>
                  </a:lnTo>
                  <a:lnTo>
                    <a:pt x="967166" y="965200"/>
                  </a:lnTo>
                  <a:close/>
                </a:path>
                <a:path w="3250565" h="1358900">
                  <a:moveTo>
                    <a:pt x="918754" y="977900"/>
                  </a:moveTo>
                  <a:lnTo>
                    <a:pt x="913556" y="977900"/>
                  </a:lnTo>
                  <a:lnTo>
                    <a:pt x="900094" y="990600"/>
                  </a:lnTo>
                  <a:lnTo>
                    <a:pt x="877054" y="1002647"/>
                  </a:lnTo>
                  <a:lnTo>
                    <a:pt x="876335" y="1003300"/>
                  </a:lnTo>
                  <a:lnTo>
                    <a:pt x="881610" y="1003300"/>
                  </a:lnTo>
                  <a:lnTo>
                    <a:pt x="886258" y="1016000"/>
                  </a:lnTo>
                  <a:lnTo>
                    <a:pt x="894292" y="1016000"/>
                  </a:lnTo>
                  <a:lnTo>
                    <a:pt x="906008" y="1003300"/>
                  </a:lnTo>
                  <a:lnTo>
                    <a:pt x="907090" y="990600"/>
                  </a:lnTo>
                  <a:lnTo>
                    <a:pt x="914062" y="990600"/>
                  </a:lnTo>
                  <a:lnTo>
                    <a:pt x="918754" y="977900"/>
                  </a:lnTo>
                  <a:close/>
                </a:path>
                <a:path w="3250565" h="1358900">
                  <a:moveTo>
                    <a:pt x="857795" y="987027"/>
                  </a:moveTo>
                  <a:lnTo>
                    <a:pt x="857069" y="990600"/>
                  </a:lnTo>
                  <a:lnTo>
                    <a:pt x="857798" y="1003300"/>
                  </a:lnTo>
                  <a:lnTo>
                    <a:pt x="861876" y="1003300"/>
                  </a:lnTo>
                  <a:lnTo>
                    <a:pt x="862101" y="1003566"/>
                  </a:lnTo>
                  <a:lnTo>
                    <a:pt x="862205" y="1003300"/>
                  </a:lnTo>
                  <a:lnTo>
                    <a:pt x="864661" y="990600"/>
                  </a:lnTo>
                  <a:lnTo>
                    <a:pt x="860556" y="990600"/>
                  </a:lnTo>
                  <a:lnTo>
                    <a:pt x="857795" y="987027"/>
                  </a:lnTo>
                  <a:close/>
                </a:path>
                <a:path w="3250565" h="1358900">
                  <a:moveTo>
                    <a:pt x="796213" y="990600"/>
                  </a:moveTo>
                  <a:lnTo>
                    <a:pt x="793686" y="990600"/>
                  </a:lnTo>
                  <a:lnTo>
                    <a:pt x="790561" y="1003300"/>
                  </a:lnTo>
                  <a:lnTo>
                    <a:pt x="799926" y="1003300"/>
                  </a:lnTo>
                  <a:lnTo>
                    <a:pt x="796213" y="990600"/>
                  </a:lnTo>
                  <a:close/>
                </a:path>
                <a:path w="3250565" h="1358900">
                  <a:moveTo>
                    <a:pt x="831601" y="990600"/>
                  </a:moveTo>
                  <a:lnTo>
                    <a:pt x="800158" y="990600"/>
                  </a:lnTo>
                  <a:lnTo>
                    <a:pt x="799926" y="1003300"/>
                  </a:lnTo>
                  <a:lnTo>
                    <a:pt x="831364" y="1003300"/>
                  </a:lnTo>
                  <a:lnTo>
                    <a:pt x="831601" y="990600"/>
                  </a:lnTo>
                  <a:close/>
                </a:path>
                <a:path w="3250565" h="1358900">
                  <a:moveTo>
                    <a:pt x="845419" y="965200"/>
                  </a:moveTo>
                  <a:lnTo>
                    <a:pt x="836390" y="977900"/>
                  </a:lnTo>
                  <a:lnTo>
                    <a:pt x="826607" y="990600"/>
                  </a:lnTo>
                  <a:lnTo>
                    <a:pt x="831601" y="990600"/>
                  </a:lnTo>
                  <a:lnTo>
                    <a:pt x="831364" y="1003300"/>
                  </a:lnTo>
                  <a:lnTo>
                    <a:pt x="857798" y="1003300"/>
                  </a:lnTo>
                  <a:lnTo>
                    <a:pt x="857069" y="990600"/>
                  </a:lnTo>
                  <a:lnTo>
                    <a:pt x="857795" y="987027"/>
                  </a:lnTo>
                  <a:lnTo>
                    <a:pt x="850742" y="977900"/>
                  </a:lnTo>
                  <a:lnTo>
                    <a:pt x="845419" y="965200"/>
                  </a:lnTo>
                  <a:close/>
                </a:path>
                <a:path w="3250565" h="1358900">
                  <a:moveTo>
                    <a:pt x="877054" y="1002647"/>
                  </a:moveTo>
                  <a:lnTo>
                    <a:pt x="875807" y="1003300"/>
                  </a:lnTo>
                  <a:lnTo>
                    <a:pt x="876335" y="1003300"/>
                  </a:lnTo>
                  <a:lnTo>
                    <a:pt x="877054" y="1002647"/>
                  </a:lnTo>
                  <a:close/>
                </a:path>
                <a:path w="3250565" h="1358900">
                  <a:moveTo>
                    <a:pt x="914383" y="990600"/>
                  </a:moveTo>
                  <a:lnTo>
                    <a:pt x="911518" y="990600"/>
                  </a:lnTo>
                  <a:lnTo>
                    <a:pt x="911044" y="1003300"/>
                  </a:lnTo>
                  <a:lnTo>
                    <a:pt x="915578" y="1003300"/>
                  </a:lnTo>
                  <a:lnTo>
                    <a:pt x="914383" y="990600"/>
                  </a:lnTo>
                  <a:close/>
                </a:path>
                <a:path w="3250565" h="1358900">
                  <a:moveTo>
                    <a:pt x="931520" y="990600"/>
                  </a:moveTo>
                  <a:lnTo>
                    <a:pt x="920701" y="990600"/>
                  </a:lnTo>
                  <a:lnTo>
                    <a:pt x="926171" y="1003300"/>
                  </a:lnTo>
                  <a:lnTo>
                    <a:pt x="931520" y="990600"/>
                  </a:lnTo>
                  <a:close/>
                </a:path>
                <a:path w="3250565" h="1358900">
                  <a:moveTo>
                    <a:pt x="820964" y="977900"/>
                  </a:moveTo>
                  <a:lnTo>
                    <a:pt x="810923" y="990600"/>
                  </a:lnTo>
                  <a:lnTo>
                    <a:pt x="819023" y="990600"/>
                  </a:lnTo>
                  <a:lnTo>
                    <a:pt x="820964" y="977900"/>
                  </a:lnTo>
                  <a:close/>
                </a:path>
                <a:path w="3250565" h="1358900">
                  <a:moveTo>
                    <a:pt x="931353" y="977900"/>
                  </a:moveTo>
                  <a:lnTo>
                    <a:pt x="923917" y="977900"/>
                  </a:lnTo>
                  <a:lnTo>
                    <a:pt x="919697" y="990600"/>
                  </a:lnTo>
                  <a:lnTo>
                    <a:pt x="929552" y="990600"/>
                  </a:lnTo>
                  <a:lnTo>
                    <a:pt x="931353" y="977900"/>
                  </a:lnTo>
                  <a:close/>
                </a:path>
                <a:path w="3250565" h="1358900">
                  <a:moveTo>
                    <a:pt x="970134" y="968535"/>
                  </a:moveTo>
                  <a:lnTo>
                    <a:pt x="966353" y="971745"/>
                  </a:lnTo>
                  <a:lnTo>
                    <a:pt x="965589" y="977900"/>
                  </a:lnTo>
                  <a:lnTo>
                    <a:pt x="970588" y="977900"/>
                  </a:lnTo>
                  <a:lnTo>
                    <a:pt x="970134" y="968535"/>
                  </a:lnTo>
                  <a:close/>
                </a:path>
                <a:path w="3250565" h="1358900">
                  <a:moveTo>
                    <a:pt x="985894" y="965200"/>
                  </a:moveTo>
                  <a:lnTo>
                    <a:pt x="975214" y="965200"/>
                  </a:lnTo>
                  <a:lnTo>
                    <a:pt x="974378" y="977900"/>
                  </a:lnTo>
                  <a:lnTo>
                    <a:pt x="976970" y="977900"/>
                  </a:lnTo>
                  <a:lnTo>
                    <a:pt x="985894" y="965200"/>
                  </a:lnTo>
                  <a:close/>
                </a:path>
                <a:path w="3250565" h="1358900">
                  <a:moveTo>
                    <a:pt x="974065" y="965200"/>
                  </a:moveTo>
                  <a:lnTo>
                    <a:pt x="969973" y="965200"/>
                  </a:lnTo>
                  <a:lnTo>
                    <a:pt x="970134" y="968535"/>
                  </a:lnTo>
                  <a:lnTo>
                    <a:pt x="974065" y="965200"/>
                  </a:lnTo>
                  <a:close/>
                </a:path>
                <a:path w="3250565" h="1358900">
                  <a:moveTo>
                    <a:pt x="889167" y="962719"/>
                  </a:moveTo>
                  <a:lnTo>
                    <a:pt x="889259" y="965200"/>
                  </a:lnTo>
                  <a:lnTo>
                    <a:pt x="890927" y="965200"/>
                  </a:lnTo>
                  <a:lnTo>
                    <a:pt x="889167" y="962719"/>
                  </a:lnTo>
                  <a:close/>
                </a:path>
                <a:path w="3250565" h="1358900">
                  <a:moveTo>
                    <a:pt x="902427" y="952500"/>
                  </a:moveTo>
                  <a:lnTo>
                    <a:pt x="888789" y="952500"/>
                  </a:lnTo>
                  <a:lnTo>
                    <a:pt x="889146" y="962143"/>
                  </a:lnTo>
                  <a:lnTo>
                    <a:pt x="890927" y="965200"/>
                  </a:lnTo>
                  <a:lnTo>
                    <a:pt x="899943" y="965200"/>
                  </a:lnTo>
                  <a:lnTo>
                    <a:pt x="902427" y="952500"/>
                  </a:lnTo>
                  <a:close/>
                </a:path>
                <a:path w="3250565" h="1358900">
                  <a:moveTo>
                    <a:pt x="984096" y="952500"/>
                  </a:moveTo>
                  <a:lnTo>
                    <a:pt x="913313" y="952500"/>
                  </a:lnTo>
                  <a:lnTo>
                    <a:pt x="912550" y="965200"/>
                  </a:lnTo>
                  <a:lnTo>
                    <a:pt x="982512" y="965200"/>
                  </a:lnTo>
                  <a:lnTo>
                    <a:pt x="984096" y="952500"/>
                  </a:lnTo>
                  <a:close/>
                </a:path>
                <a:path w="3250565" h="1358900">
                  <a:moveTo>
                    <a:pt x="1014076" y="952500"/>
                  </a:moveTo>
                  <a:lnTo>
                    <a:pt x="1007915" y="952500"/>
                  </a:lnTo>
                  <a:lnTo>
                    <a:pt x="1010240" y="965200"/>
                  </a:lnTo>
                  <a:lnTo>
                    <a:pt x="1014076" y="952500"/>
                  </a:lnTo>
                  <a:close/>
                </a:path>
                <a:path w="3250565" h="1358900">
                  <a:moveTo>
                    <a:pt x="883525" y="952500"/>
                  </a:moveTo>
                  <a:lnTo>
                    <a:pt x="881916" y="952500"/>
                  </a:lnTo>
                  <a:lnTo>
                    <a:pt x="889167" y="962719"/>
                  </a:lnTo>
                  <a:lnTo>
                    <a:pt x="889146" y="962143"/>
                  </a:lnTo>
                  <a:lnTo>
                    <a:pt x="883525" y="952500"/>
                  </a:lnTo>
                  <a:close/>
                </a:path>
                <a:path w="3250565" h="1358900">
                  <a:moveTo>
                    <a:pt x="1034381" y="939800"/>
                  </a:moveTo>
                  <a:lnTo>
                    <a:pt x="915323" y="939800"/>
                  </a:lnTo>
                  <a:lnTo>
                    <a:pt x="912292" y="952500"/>
                  </a:lnTo>
                  <a:lnTo>
                    <a:pt x="1036127" y="952500"/>
                  </a:lnTo>
                  <a:lnTo>
                    <a:pt x="1034381" y="939800"/>
                  </a:lnTo>
                  <a:close/>
                </a:path>
                <a:path w="3250565" h="1358900">
                  <a:moveTo>
                    <a:pt x="943474" y="927100"/>
                  </a:moveTo>
                  <a:lnTo>
                    <a:pt x="937919" y="939800"/>
                  </a:lnTo>
                  <a:lnTo>
                    <a:pt x="943773" y="939800"/>
                  </a:lnTo>
                  <a:lnTo>
                    <a:pt x="943474" y="927100"/>
                  </a:lnTo>
                  <a:close/>
                </a:path>
                <a:path w="3250565" h="1358900">
                  <a:moveTo>
                    <a:pt x="1048248" y="927100"/>
                  </a:moveTo>
                  <a:lnTo>
                    <a:pt x="950001" y="927100"/>
                  </a:lnTo>
                  <a:lnTo>
                    <a:pt x="943773" y="939800"/>
                  </a:lnTo>
                  <a:lnTo>
                    <a:pt x="1033978" y="939800"/>
                  </a:lnTo>
                  <a:lnTo>
                    <a:pt x="1048248" y="927100"/>
                  </a:lnTo>
                  <a:close/>
                </a:path>
                <a:path w="3250565" h="1358900">
                  <a:moveTo>
                    <a:pt x="1067634" y="927100"/>
                  </a:moveTo>
                  <a:lnTo>
                    <a:pt x="1048248" y="927100"/>
                  </a:lnTo>
                  <a:lnTo>
                    <a:pt x="1051011" y="939800"/>
                  </a:lnTo>
                  <a:lnTo>
                    <a:pt x="1064067" y="939800"/>
                  </a:lnTo>
                  <a:lnTo>
                    <a:pt x="1067634" y="927100"/>
                  </a:lnTo>
                  <a:close/>
                </a:path>
                <a:path w="3250565" h="1358900">
                  <a:moveTo>
                    <a:pt x="1078898" y="914400"/>
                  </a:moveTo>
                  <a:lnTo>
                    <a:pt x="974855" y="914400"/>
                  </a:lnTo>
                  <a:lnTo>
                    <a:pt x="975766" y="927100"/>
                  </a:lnTo>
                  <a:lnTo>
                    <a:pt x="1067906" y="927100"/>
                  </a:lnTo>
                  <a:lnTo>
                    <a:pt x="1069757" y="939800"/>
                  </a:lnTo>
                  <a:lnTo>
                    <a:pt x="1078063" y="927100"/>
                  </a:lnTo>
                  <a:lnTo>
                    <a:pt x="1078898" y="914400"/>
                  </a:lnTo>
                  <a:close/>
                </a:path>
                <a:path w="3250565" h="1358900">
                  <a:moveTo>
                    <a:pt x="1081002" y="927100"/>
                  </a:moveTo>
                  <a:lnTo>
                    <a:pt x="1079895" y="927100"/>
                  </a:lnTo>
                  <a:lnTo>
                    <a:pt x="1076611" y="939800"/>
                  </a:lnTo>
                  <a:lnTo>
                    <a:pt x="1079915" y="939800"/>
                  </a:lnTo>
                  <a:lnTo>
                    <a:pt x="1081002" y="927100"/>
                  </a:lnTo>
                  <a:close/>
                </a:path>
                <a:path w="3250565" h="1358900">
                  <a:moveTo>
                    <a:pt x="1091724" y="914400"/>
                  </a:moveTo>
                  <a:lnTo>
                    <a:pt x="1078898" y="914400"/>
                  </a:lnTo>
                  <a:lnTo>
                    <a:pt x="1079864" y="927100"/>
                  </a:lnTo>
                  <a:lnTo>
                    <a:pt x="1093895" y="927100"/>
                  </a:lnTo>
                  <a:lnTo>
                    <a:pt x="1091724" y="914400"/>
                  </a:lnTo>
                  <a:close/>
                </a:path>
                <a:path w="3250565" h="1358900">
                  <a:moveTo>
                    <a:pt x="987860" y="901700"/>
                  </a:moveTo>
                  <a:lnTo>
                    <a:pt x="986006" y="914400"/>
                  </a:lnTo>
                  <a:lnTo>
                    <a:pt x="994838" y="914400"/>
                  </a:lnTo>
                  <a:lnTo>
                    <a:pt x="987860" y="901700"/>
                  </a:lnTo>
                  <a:close/>
                </a:path>
                <a:path w="3250565" h="1358900">
                  <a:moveTo>
                    <a:pt x="1036106" y="901700"/>
                  </a:moveTo>
                  <a:lnTo>
                    <a:pt x="1006005" y="901700"/>
                  </a:lnTo>
                  <a:lnTo>
                    <a:pt x="998875" y="914400"/>
                  </a:lnTo>
                  <a:lnTo>
                    <a:pt x="1037573" y="914400"/>
                  </a:lnTo>
                  <a:lnTo>
                    <a:pt x="1036106" y="901700"/>
                  </a:lnTo>
                  <a:close/>
                </a:path>
                <a:path w="3250565" h="1358900">
                  <a:moveTo>
                    <a:pt x="1045812" y="901700"/>
                  </a:moveTo>
                  <a:lnTo>
                    <a:pt x="1036106" y="901700"/>
                  </a:lnTo>
                  <a:lnTo>
                    <a:pt x="1047517" y="914400"/>
                  </a:lnTo>
                  <a:lnTo>
                    <a:pt x="1045812" y="901700"/>
                  </a:lnTo>
                  <a:close/>
                </a:path>
                <a:path w="3250565" h="1358900">
                  <a:moveTo>
                    <a:pt x="1079700" y="901700"/>
                  </a:moveTo>
                  <a:lnTo>
                    <a:pt x="1051220" y="901700"/>
                  </a:lnTo>
                  <a:lnTo>
                    <a:pt x="1057871" y="914400"/>
                  </a:lnTo>
                  <a:lnTo>
                    <a:pt x="1079463" y="914400"/>
                  </a:lnTo>
                  <a:lnTo>
                    <a:pt x="1079700" y="901700"/>
                  </a:lnTo>
                  <a:close/>
                </a:path>
                <a:path w="3250565" h="1358900">
                  <a:moveTo>
                    <a:pt x="1112273" y="901700"/>
                  </a:moveTo>
                  <a:lnTo>
                    <a:pt x="1092412" y="901700"/>
                  </a:lnTo>
                  <a:lnTo>
                    <a:pt x="1089232" y="914400"/>
                  </a:lnTo>
                  <a:lnTo>
                    <a:pt x="1094776" y="914400"/>
                  </a:lnTo>
                  <a:lnTo>
                    <a:pt x="1112273" y="901700"/>
                  </a:lnTo>
                  <a:close/>
                </a:path>
                <a:path w="3250565" h="1358900">
                  <a:moveTo>
                    <a:pt x="1126378" y="901700"/>
                  </a:moveTo>
                  <a:lnTo>
                    <a:pt x="1112273" y="901700"/>
                  </a:lnTo>
                  <a:lnTo>
                    <a:pt x="1105960" y="914400"/>
                  </a:lnTo>
                  <a:lnTo>
                    <a:pt x="1121613" y="914400"/>
                  </a:lnTo>
                  <a:lnTo>
                    <a:pt x="1126378" y="901700"/>
                  </a:lnTo>
                  <a:close/>
                </a:path>
                <a:path w="3250565" h="1358900">
                  <a:moveTo>
                    <a:pt x="1142153" y="901700"/>
                  </a:moveTo>
                  <a:lnTo>
                    <a:pt x="1133226" y="901700"/>
                  </a:lnTo>
                  <a:lnTo>
                    <a:pt x="1139698" y="914400"/>
                  </a:lnTo>
                  <a:lnTo>
                    <a:pt x="1142153" y="901700"/>
                  </a:lnTo>
                  <a:close/>
                </a:path>
                <a:path w="3250565" h="1358900">
                  <a:moveTo>
                    <a:pt x="1161610" y="876300"/>
                  </a:moveTo>
                  <a:lnTo>
                    <a:pt x="1073153" y="876300"/>
                  </a:lnTo>
                  <a:lnTo>
                    <a:pt x="1049719" y="889000"/>
                  </a:lnTo>
                  <a:lnTo>
                    <a:pt x="1045455" y="901700"/>
                  </a:lnTo>
                  <a:lnTo>
                    <a:pt x="1133417" y="901700"/>
                  </a:lnTo>
                  <a:lnTo>
                    <a:pt x="1132784" y="889000"/>
                  </a:lnTo>
                  <a:lnTo>
                    <a:pt x="1147001" y="889000"/>
                  </a:lnTo>
                  <a:lnTo>
                    <a:pt x="1161610" y="876300"/>
                  </a:lnTo>
                  <a:close/>
                </a:path>
                <a:path w="3250565" h="1358900">
                  <a:moveTo>
                    <a:pt x="1142503" y="889000"/>
                  </a:moveTo>
                  <a:lnTo>
                    <a:pt x="1132784" y="889000"/>
                  </a:lnTo>
                  <a:lnTo>
                    <a:pt x="1134417" y="901700"/>
                  </a:lnTo>
                  <a:lnTo>
                    <a:pt x="1142503" y="889000"/>
                  </a:lnTo>
                  <a:close/>
                </a:path>
                <a:path w="3250565" h="1358900">
                  <a:moveTo>
                    <a:pt x="1183183" y="876300"/>
                  </a:moveTo>
                  <a:lnTo>
                    <a:pt x="1161610" y="876300"/>
                  </a:lnTo>
                  <a:lnTo>
                    <a:pt x="1158382" y="889000"/>
                  </a:lnTo>
                  <a:lnTo>
                    <a:pt x="1170949" y="889000"/>
                  </a:lnTo>
                  <a:lnTo>
                    <a:pt x="1183183" y="876300"/>
                  </a:lnTo>
                  <a:close/>
                </a:path>
                <a:path w="3250565" h="1358900">
                  <a:moveTo>
                    <a:pt x="1190692" y="876300"/>
                  </a:moveTo>
                  <a:lnTo>
                    <a:pt x="1183183" y="876300"/>
                  </a:lnTo>
                  <a:lnTo>
                    <a:pt x="1178955" y="889000"/>
                  </a:lnTo>
                  <a:lnTo>
                    <a:pt x="1187400" y="889000"/>
                  </a:lnTo>
                  <a:lnTo>
                    <a:pt x="1190692" y="876300"/>
                  </a:lnTo>
                  <a:close/>
                </a:path>
                <a:path w="3250565" h="1358900">
                  <a:moveTo>
                    <a:pt x="1201412" y="863600"/>
                  </a:moveTo>
                  <a:lnTo>
                    <a:pt x="1104531" y="863600"/>
                  </a:lnTo>
                  <a:lnTo>
                    <a:pt x="1095393" y="876300"/>
                  </a:lnTo>
                  <a:lnTo>
                    <a:pt x="1190692" y="876300"/>
                  </a:lnTo>
                  <a:lnTo>
                    <a:pt x="1191787" y="889000"/>
                  </a:lnTo>
                  <a:lnTo>
                    <a:pt x="1196191" y="889000"/>
                  </a:lnTo>
                  <a:lnTo>
                    <a:pt x="1196560" y="876300"/>
                  </a:lnTo>
                  <a:lnTo>
                    <a:pt x="1201412" y="863600"/>
                  </a:lnTo>
                  <a:close/>
                </a:path>
                <a:path w="3250565" h="1358900">
                  <a:moveTo>
                    <a:pt x="1211043" y="876300"/>
                  </a:moveTo>
                  <a:lnTo>
                    <a:pt x="1207769" y="876300"/>
                  </a:lnTo>
                  <a:lnTo>
                    <a:pt x="1205619" y="889000"/>
                  </a:lnTo>
                  <a:lnTo>
                    <a:pt x="1211043" y="876300"/>
                  </a:lnTo>
                  <a:close/>
                </a:path>
                <a:path w="3250565" h="1358900">
                  <a:moveTo>
                    <a:pt x="1212110" y="863600"/>
                  </a:moveTo>
                  <a:lnTo>
                    <a:pt x="1210061" y="863600"/>
                  </a:lnTo>
                  <a:lnTo>
                    <a:pt x="1204259" y="876300"/>
                  </a:lnTo>
                  <a:lnTo>
                    <a:pt x="1216160" y="876300"/>
                  </a:lnTo>
                  <a:lnTo>
                    <a:pt x="1212110" y="863600"/>
                  </a:lnTo>
                  <a:close/>
                </a:path>
                <a:path w="3250565" h="1358900">
                  <a:moveTo>
                    <a:pt x="1231410" y="863600"/>
                  </a:moveTo>
                  <a:lnTo>
                    <a:pt x="1224468" y="863600"/>
                  </a:lnTo>
                  <a:lnTo>
                    <a:pt x="1216160" y="876300"/>
                  </a:lnTo>
                  <a:lnTo>
                    <a:pt x="1223137" y="876300"/>
                  </a:lnTo>
                  <a:lnTo>
                    <a:pt x="1231410" y="863600"/>
                  </a:lnTo>
                  <a:close/>
                </a:path>
                <a:path w="3250565" h="1358900">
                  <a:moveTo>
                    <a:pt x="1243605" y="863600"/>
                  </a:moveTo>
                  <a:lnTo>
                    <a:pt x="1234681" y="863600"/>
                  </a:lnTo>
                  <a:lnTo>
                    <a:pt x="1241259" y="876300"/>
                  </a:lnTo>
                  <a:lnTo>
                    <a:pt x="1243605" y="863600"/>
                  </a:lnTo>
                  <a:close/>
                </a:path>
                <a:path w="3250565" h="1358900">
                  <a:moveTo>
                    <a:pt x="1155397" y="850900"/>
                  </a:moveTo>
                  <a:lnTo>
                    <a:pt x="1140057" y="850900"/>
                  </a:lnTo>
                  <a:lnTo>
                    <a:pt x="1123975" y="863600"/>
                  </a:lnTo>
                  <a:lnTo>
                    <a:pt x="1148446" y="863600"/>
                  </a:lnTo>
                  <a:lnTo>
                    <a:pt x="1155397" y="850900"/>
                  </a:lnTo>
                  <a:close/>
                </a:path>
                <a:path w="3250565" h="1358900">
                  <a:moveTo>
                    <a:pt x="1166353" y="850900"/>
                  </a:moveTo>
                  <a:lnTo>
                    <a:pt x="1156534" y="850900"/>
                  </a:lnTo>
                  <a:lnTo>
                    <a:pt x="1148446" y="863600"/>
                  </a:lnTo>
                  <a:lnTo>
                    <a:pt x="1164598" y="863600"/>
                  </a:lnTo>
                  <a:lnTo>
                    <a:pt x="1166353" y="850900"/>
                  </a:lnTo>
                  <a:close/>
                </a:path>
                <a:path w="3250565" h="1358900">
                  <a:moveTo>
                    <a:pt x="1232959" y="850900"/>
                  </a:moveTo>
                  <a:lnTo>
                    <a:pt x="1180833" y="850900"/>
                  </a:lnTo>
                  <a:lnTo>
                    <a:pt x="1164598" y="863600"/>
                  </a:lnTo>
                  <a:lnTo>
                    <a:pt x="1229540" y="863600"/>
                  </a:lnTo>
                  <a:lnTo>
                    <a:pt x="1232959" y="850900"/>
                  </a:lnTo>
                  <a:close/>
                </a:path>
                <a:path w="3250565" h="1358900">
                  <a:moveTo>
                    <a:pt x="1241773" y="831550"/>
                  </a:moveTo>
                  <a:lnTo>
                    <a:pt x="1241801" y="838200"/>
                  </a:lnTo>
                  <a:lnTo>
                    <a:pt x="1245054" y="850900"/>
                  </a:lnTo>
                  <a:lnTo>
                    <a:pt x="1232959" y="850900"/>
                  </a:lnTo>
                  <a:lnTo>
                    <a:pt x="1235492" y="863600"/>
                  </a:lnTo>
                  <a:lnTo>
                    <a:pt x="1253957" y="863600"/>
                  </a:lnTo>
                  <a:lnTo>
                    <a:pt x="1247385" y="850900"/>
                  </a:lnTo>
                  <a:lnTo>
                    <a:pt x="1244299" y="838200"/>
                  </a:lnTo>
                  <a:lnTo>
                    <a:pt x="1241773" y="831550"/>
                  </a:lnTo>
                  <a:close/>
                </a:path>
                <a:path w="3250565" h="1358900">
                  <a:moveTo>
                    <a:pt x="1268486" y="850900"/>
                  </a:moveTo>
                  <a:lnTo>
                    <a:pt x="1252368" y="850900"/>
                  </a:lnTo>
                  <a:lnTo>
                    <a:pt x="1264605" y="863600"/>
                  </a:lnTo>
                  <a:lnTo>
                    <a:pt x="1265504" y="863600"/>
                  </a:lnTo>
                  <a:lnTo>
                    <a:pt x="1268690" y="852933"/>
                  </a:lnTo>
                  <a:lnTo>
                    <a:pt x="1268486" y="850900"/>
                  </a:lnTo>
                  <a:close/>
                </a:path>
                <a:path w="3250565" h="1358900">
                  <a:moveTo>
                    <a:pt x="1273806" y="850900"/>
                  </a:moveTo>
                  <a:lnTo>
                    <a:pt x="1269298" y="850900"/>
                  </a:lnTo>
                  <a:lnTo>
                    <a:pt x="1268690" y="852933"/>
                  </a:lnTo>
                  <a:lnTo>
                    <a:pt x="1269759" y="863600"/>
                  </a:lnTo>
                  <a:lnTo>
                    <a:pt x="1273806" y="850900"/>
                  </a:lnTo>
                  <a:close/>
                </a:path>
                <a:path w="3250565" h="1358900">
                  <a:moveTo>
                    <a:pt x="1151970" y="850197"/>
                  </a:moveTo>
                  <a:lnTo>
                    <a:pt x="1151418" y="850900"/>
                  </a:lnTo>
                  <a:lnTo>
                    <a:pt x="1151710" y="850900"/>
                  </a:lnTo>
                  <a:lnTo>
                    <a:pt x="1151970" y="850197"/>
                  </a:lnTo>
                  <a:close/>
                </a:path>
                <a:path w="3250565" h="1358900">
                  <a:moveTo>
                    <a:pt x="1169937" y="838200"/>
                  </a:moveTo>
                  <a:lnTo>
                    <a:pt x="1161390" y="838200"/>
                  </a:lnTo>
                  <a:lnTo>
                    <a:pt x="1154298" y="847232"/>
                  </a:lnTo>
                  <a:lnTo>
                    <a:pt x="1153571" y="850900"/>
                  </a:lnTo>
                  <a:lnTo>
                    <a:pt x="1171056" y="850900"/>
                  </a:lnTo>
                  <a:lnTo>
                    <a:pt x="1169937" y="838200"/>
                  </a:lnTo>
                  <a:close/>
                </a:path>
                <a:path w="3250565" h="1358900">
                  <a:moveTo>
                    <a:pt x="1239474" y="825500"/>
                  </a:moveTo>
                  <a:lnTo>
                    <a:pt x="1201968" y="825500"/>
                  </a:lnTo>
                  <a:lnTo>
                    <a:pt x="1201869" y="838200"/>
                  </a:lnTo>
                  <a:lnTo>
                    <a:pt x="1181946" y="838200"/>
                  </a:lnTo>
                  <a:lnTo>
                    <a:pt x="1172480" y="850900"/>
                  </a:lnTo>
                  <a:lnTo>
                    <a:pt x="1245054" y="850900"/>
                  </a:lnTo>
                  <a:lnTo>
                    <a:pt x="1241801" y="838200"/>
                  </a:lnTo>
                  <a:lnTo>
                    <a:pt x="1241773" y="831550"/>
                  </a:lnTo>
                  <a:lnTo>
                    <a:pt x="1239474" y="825500"/>
                  </a:lnTo>
                  <a:close/>
                </a:path>
                <a:path w="3250565" h="1358900">
                  <a:moveTo>
                    <a:pt x="1295447" y="825500"/>
                  </a:moveTo>
                  <a:lnTo>
                    <a:pt x="1241747" y="825500"/>
                  </a:lnTo>
                  <a:lnTo>
                    <a:pt x="1241773" y="831550"/>
                  </a:lnTo>
                  <a:lnTo>
                    <a:pt x="1244299" y="838200"/>
                  </a:lnTo>
                  <a:lnTo>
                    <a:pt x="1247385" y="850900"/>
                  </a:lnTo>
                  <a:lnTo>
                    <a:pt x="1280853" y="850900"/>
                  </a:lnTo>
                  <a:lnTo>
                    <a:pt x="1274183" y="838200"/>
                  </a:lnTo>
                  <a:lnTo>
                    <a:pt x="1288148" y="838200"/>
                  </a:lnTo>
                  <a:lnTo>
                    <a:pt x="1295447" y="825500"/>
                  </a:lnTo>
                  <a:close/>
                </a:path>
                <a:path w="3250565" h="1358900">
                  <a:moveTo>
                    <a:pt x="1288148" y="838200"/>
                  </a:moveTo>
                  <a:lnTo>
                    <a:pt x="1278689" y="838200"/>
                  </a:lnTo>
                  <a:lnTo>
                    <a:pt x="1280853" y="850900"/>
                  </a:lnTo>
                  <a:lnTo>
                    <a:pt x="1283387" y="850900"/>
                  </a:lnTo>
                  <a:lnTo>
                    <a:pt x="1288148" y="838200"/>
                  </a:lnTo>
                  <a:close/>
                </a:path>
                <a:path w="3250565" h="1358900">
                  <a:moveTo>
                    <a:pt x="1155711" y="840093"/>
                  </a:moveTo>
                  <a:lnTo>
                    <a:pt x="1151970" y="850197"/>
                  </a:lnTo>
                  <a:lnTo>
                    <a:pt x="1154298" y="847232"/>
                  </a:lnTo>
                  <a:lnTo>
                    <a:pt x="1155711" y="840093"/>
                  </a:lnTo>
                  <a:close/>
                </a:path>
                <a:path w="3250565" h="1358900">
                  <a:moveTo>
                    <a:pt x="1156412" y="838200"/>
                  </a:moveTo>
                  <a:lnTo>
                    <a:pt x="1156086" y="838200"/>
                  </a:lnTo>
                  <a:lnTo>
                    <a:pt x="1155711" y="840093"/>
                  </a:lnTo>
                  <a:lnTo>
                    <a:pt x="1156412" y="838200"/>
                  </a:lnTo>
                  <a:close/>
                </a:path>
                <a:path w="3250565" h="1358900">
                  <a:moveTo>
                    <a:pt x="1201968" y="825500"/>
                  </a:moveTo>
                  <a:lnTo>
                    <a:pt x="1194036" y="825500"/>
                  </a:lnTo>
                  <a:lnTo>
                    <a:pt x="1183736" y="838200"/>
                  </a:lnTo>
                  <a:lnTo>
                    <a:pt x="1198145" y="838200"/>
                  </a:lnTo>
                  <a:lnTo>
                    <a:pt x="1201968" y="825500"/>
                  </a:lnTo>
                  <a:close/>
                </a:path>
                <a:path w="3250565" h="1358900">
                  <a:moveTo>
                    <a:pt x="1312884" y="825500"/>
                  </a:moveTo>
                  <a:lnTo>
                    <a:pt x="1295447" y="825500"/>
                  </a:lnTo>
                  <a:lnTo>
                    <a:pt x="1304320" y="838200"/>
                  </a:lnTo>
                  <a:lnTo>
                    <a:pt x="1311291" y="838200"/>
                  </a:lnTo>
                  <a:lnTo>
                    <a:pt x="1312884" y="825500"/>
                  </a:lnTo>
                  <a:close/>
                </a:path>
                <a:path w="3250565" h="1358900">
                  <a:moveTo>
                    <a:pt x="1220521" y="812800"/>
                  </a:moveTo>
                  <a:lnTo>
                    <a:pt x="1215804" y="825500"/>
                  </a:lnTo>
                  <a:lnTo>
                    <a:pt x="1227682" y="825500"/>
                  </a:lnTo>
                  <a:lnTo>
                    <a:pt x="1220521" y="812800"/>
                  </a:lnTo>
                  <a:close/>
                </a:path>
                <a:path w="3250565" h="1358900">
                  <a:moveTo>
                    <a:pt x="1328751" y="812800"/>
                  </a:moveTo>
                  <a:lnTo>
                    <a:pt x="1240196" y="812800"/>
                  </a:lnTo>
                  <a:lnTo>
                    <a:pt x="1239805" y="825500"/>
                  </a:lnTo>
                  <a:lnTo>
                    <a:pt x="1329183" y="825500"/>
                  </a:lnTo>
                  <a:lnTo>
                    <a:pt x="1328751" y="812800"/>
                  </a:lnTo>
                  <a:close/>
                </a:path>
                <a:path w="3250565" h="1358900">
                  <a:moveTo>
                    <a:pt x="1347337" y="812800"/>
                  </a:moveTo>
                  <a:lnTo>
                    <a:pt x="1328751" y="812800"/>
                  </a:lnTo>
                  <a:lnTo>
                    <a:pt x="1329183" y="825500"/>
                  </a:lnTo>
                  <a:lnTo>
                    <a:pt x="1340425" y="825500"/>
                  </a:lnTo>
                  <a:lnTo>
                    <a:pt x="1347337" y="812800"/>
                  </a:lnTo>
                  <a:close/>
                </a:path>
                <a:path w="3250565" h="1358900">
                  <a:moveTo>
                    <a:pt x="1355064" y="812800"/>
                  </a:moveTo>
                  <a:lnTo>
                    <a:pt x="1352717" y="825500"/>
                  </a:lnTo>
                  <a:lnTo>
                    <a:pt x="1356519" y="825500"/>
                  </a:lnTo>
                  <a:lnTo>
                    <a:pt x="1355064" y="812800"/>
                  </a:lnTo>
                  <a:close/>
                </a:path>
                <a:path w="3250565" h="1358900">
                  <a:moveTo>
                    <a:pt x="1327515" y="800100"/>
                  </a:moveTo>
                  <a:lnTo>
                    <a:pt x="1263565" y="800100"/>
                  </a:lnTo>
                  <a:lnTo>
                    <a:pt x="1263764" y="812800"/>
                  </a:lnTo>
                  <a:lnTo>
                    <a:pt x="1316925" y="812800"/>
                  </a:lnTo>
                  <a:lnTo>
                    <a:pt x="1327515" y="800100"/>
                  </a:lnTo>
                  <a:close/>
                </a:path>
                <a:path w="3250565" h="1358900">
                  <a:moveTo>
                    <a:pt x="1355640" y="800100"/>
                  </a:moveTo>
                  <a:lnTo>
                    <a:pt x="1327515" y="800100"/>
                  </a:lnTo>
                  <a:lnTo>
                    <a:pt x="1328086" y="812800"/>
                  </a:lnTo>
                  <a:lnTo>
                    <a:pt x="1337554" y="812800"/>
                  </a:lnTo>
                  <a:lnTo>
                    <a:pt x="1355640" y="800100"/>
                  </a:lnTo>
                  <a:close/>
                </a:path>
                <a:path w="3250565" h="1358900">
                  <a:moveTo>
                    <a:pt x="1373036" y="800336"/>
                  </a:moveTo>
                  <a:lnTo>
                    <a:pt x="1362021" y="812800"/>
                  </a:lnTo>
                  <a:lnTo>
                    <a:pt x="1367373" y="812800"/>
                  </a:lnTo>
                  <a:lnTo>
                    <a:pt x="1373036" y="800336"/>
                  </a:lnTo>
                  <a:close/>
                </a:path>
                <a:path w="3250565" h="1358900">
                  <a:moveTo>
                    <a:pt x="1399293" y="800100"/>
                  </a:moveTo>
                  <a:lnTo>
                    <a:pt x="1379175" y="800100"/>
                  </a:lnTo>
                  <a:lnTo>
                    <a:pt x="1373665" y="812800"/>
                  </a:lnTo>
                  <a:lnTo>
                    <a:pt x="1386244" y="812800"/>
                  </a:lnTo>
                  <a:lnTo>
                    <a:pt x="1399293" y="800100"/>
                  </a:lnTo>
                  <a:close/>
                </a:path>
                <a:path w="3250565" h="1358900">
                  <a:moveTo>
                    <a:pt x="1373245" y="800100"/>
                  </a:moveTo>
                  <a:lnTo>
                    <a:pt x="1373036" y="800336"/>
                  </a:lnTo>
                  <a:lnTo>
                    <a:pt x="1373245" y="800100"/>
                  </a:lnTo>
                  <a:close/>
                </a:path>
                <a:path w="3250565" h="1358900">
                  <a:moveTo>
                    <a:pt x="1391631" y="787400"/>
                  </a:moveTo>
                  <a:lnTo>
                    <a:pt x="1288462" y="787400"/>
                  </a:lnTo>
                  <a:lnTo>
                    <a:pt x="1285306" y="800100"/>
                  </a:lnTo>
                  <a:lnTo>
                    <a:pt x="1388900" y="800100"/>
                  </a:lnTo>
                  <a:lnTo>
                    <a:pt x="1391631" y="787400"/>
                  </a:lnTo>
                  <a:close/>
                </a:path>
                <a:path w="3250565" h="1358900">
                  <a:moveTo>
                    <a:pt x="1399427" y="787400"/>
                  </a:moveTo>
                  <a:lnTo>
                    <a:pt x="1394551" y="800100"/>
                  </a:lnTo>
                  <a:lnTo>
                    <a:pt x="1402251" y="800100"/>
                  </a:lnTo>
                  <a:lnTo>
                    <a:pt x="1399427" y="787400"/>
                  </a:lnTo>
                  <a:close/>
                </a:path>
                <a:path w="3250565" h="1358900">
                  <a:moveTo>
                    <a:pt x="1410556" y="799279"/>
                  </a:moveTo>
                  <a:lnTo>
                    <a:pt x="1409954" y="800100"/>
                  </a:lnTo>
                  <a:lnTo>
                    <a:pt x="1411175" y="800100"/>
                  </a:lnTo>
                  <a:lnTo>
                    <a:pt x="1410556" y="799279"/>
                  </a:lnTo>
                  <a:close/>
                </a:path>
                <a:path w="3250565" h="1358900">
                  <a:moveTo>
                    <a:pt x="1419275" y="787400"/>
                  </a:moveTo>
                  <a:lnTo>
                    <a:pt x="1401585" y="787400"/>
                  </a:lnTo>
                  <a:lnTo>
                    <a:pt x="1410556" y="799279"/>
                  </a:lnTo>
                  <a:lnTo>
                    <a:pt x="1419275" y="787400"/>
                  </a:lnTo>
                  <a:close/>
                </a:path>
                <a:path w="3250565" h="1358900">
                  <a:moveTo>
                    <a:pt x="1421304" y="774700"/>
                  </a:moveTo>
                  <a:lnTo>
                    <a:pt x="1320849" y="774700"/>
                  </a:lnTo>
                  <a:lnTo>
                    <a:pt x="1312913" y="787400"/>
                  </a:lnTo>
                  <a:lnTo>
                    <a:pt x="1421897" y="787400"/>
                  </a:lnTo>
                  <a:lnTo>
                    <a:pt x="1421304" y="774700"/>
                  </a:lnTo>
                  <a:close/>
                </a:path>
                <a:path w="3250565" h="1358900">
                  <a:moveTo>
                    <a:pt x="1438311" y="774700"/>
                  </a:moveTo>
                  <a:lnTo>
                    <a:pt x="1424236" y="774700"/>
                  </a:lnTo>
                  <a:lnTo>
                    <a:pt x="1421897" y="787400"/>
                  </a:lnTo>
                  <a:lnTo>
                    <a:pt x="1429146" y="787400"/>
                  </a:lnTo>
                  <a:lnTo>
                    <a:pt x="1438311" y="774700"/>
                  </a:lnTo>
                  <a:close/>
                </a:path>
                <a:path w="3250565" h="1358900">
                  <a:moveTo>
                    <a:pt x="1369207" y="762000"/>
                  </a:moveTo>
                  <a:lnTo>
                    <a:pt x="1354823" y="762000"/>
                  </a:lnTo>
                  <a:lnTo>
                    <a:pt x="1336300" y="774700"/>
                  </a:lnTo>
                  <a:lnTo>
                    <a:pt x="1357464" y="774700"/>
                  </a:lnTo>
                  <a:lnTo>
                    <a:pt x="1369207" y="762000"/>
                  </a:lnTo>
                  <a:close/>
                </a:path>
                <a:path w="3250565" h="1358900">
                  <a:moveTo>
                    <a:pt x="1444304" y="762000"/>
                  </a:moveTo>
                  <a:lnTo>
                    <a:pt x="1372345" y="762000"/>
                  </a:lnTo>
                  <a:lnTo>
                    <a:pt x="1368373" y="774700"/>
                  </a:lnTo>
                  <a:lnTo>
                    <a:pt x="1440223" y="774700"/>
                  </a:lnTo>
                  <a:lnTo>
                    <a:pt x="1444304" y="762000"/>
                  </a:lnTo>
                  <a:close/>
                </a:path>
                <a:path w="3250565" h="1358900">
                  <a:moveTo>
                    <a:pt x="1454447" y="762000"/>
                  </a:moveTo>
                  <a:lnTo>
                    <a:pt x="1447978" y="762000"/>
                  </a:lnTo>
                  <a:lnTo>
                    <a:pt x="1443491" y="774700"/>
                  </a:lnTo>
                  <a:lnTo>
                    <a:pt x="1446793" y="774700"/>
                  </a:lnTo>
                  <a:lnTo>
                    <a:pt x="1454447" y="762000"/>
                  </a:lnTo>
                  <a:close/>
                </a:path>
                <a:path w="3250565" h="1358900">
                  <a:moveTo>
                    <a:pt x="1468991" y="762000"/>
                  </a:moveTo>
                  <a:lnTo>
                    <a:pt x="1459040" y="762000"/>
                  </a:lnTo>
                  <a:lnTo>
                    <a:pt x="1458337" y="774700"/>
                  </a:lnTo>
                  <a:lnTo>
                    <a:pt x="1464787" y="774700"/>
                  </a:lnTo>
                  <a:lnTo>
                    <a:pt x="1468991" y="762000"/>
                  </a:lnTo>
                  <a:close/>
                </a:path>
                <a:path w="3250565" h="1358900">
                  <a:moveTo>
                    <a:pt x="1488550" y="762000"/>
                  </a:moveTo>
                  <a:lnTo>
                    <a:pt x="1468991" y="762000"/>
                  </a:lnTo>
                  <a:lnTo>
                    <a:pt x="1470325" y="774700"/>
                  </a:lnTo>
                  <a:lnTo>
                    <a:pt x="1476955" y="774700"/>
                  </a:lnTo>
                  <a:lnTo>
                    <a:pt x="1488550" y="762000"/>
                  </a:lnTo>
                  <a:close/>
                </a:path>
                <a:path w="3250565" h="1358900">
                  <a:moveTo>
                    <a:pt x="1417300" y="736600"/>
                  </a:moveTo>
                  <a:lnTo>
                    <a:pt x="1406224" y="736600"/>
                  </a:lnTo>
                  <a:lnTo>
                    <a:pt x="1395222" y="749300"/>
                  </a:lnTo>
                  <a:lnTo>
                    <a:pt x="1384840" y="762000"/>
                  </a:lnTo>
                  <a:lnTo>
                    <a:pt x="1453871" y="762000"/>
                  </a:lnTo>
                  <a:lnTo>
                    <a:pt x="1454133" y="749300"/>
                  </a:lnTo>
                  <a:lnTo>
                    <a:pt x="1415941" y="749300"/>
                  </a:lnTo>
                  <a:lnTo>
                    <a:pt x="1417300" y="736600"/>
                  </a:lnTo>
                  <a:close/>
                </a:path>
                <a:path w="3250565" h="1358900">
                  <a:moveTo>
                    <a:pt x="1493924" y="749300"/>
                  </a:moveTo>
                  <a:lnTo>
                    <a:pt x="1454133" y="749300"/>
                  </a:lnTo>
                  <a:lnTo>
                    <a:pt x="1453871" y="762000"/>
                  </a:lnTo>
                  <a:lnTo>
                    <a:pt x="1490615" y="762000"/>
                  </a:lnTo>
                  <a:lnTo>
                    <a:pt x="1493924" y="749300"/>
                  </a:lnTo>
                  <a:close/>
                </a:path>
                <a:path w="3250565" h="1358900">
                  <a:moveTo>
                    <a:pt x="1494415" y="761740"/>
                  </a:moveTo>
                  <a:lnTo>
                    <a:pt x="1494234" y="762000"/>
                  </a:lnTo>
                  <a:lnTo>
                    <a:pt x="1494415" y="761740"/>
                  </a:lnTo>
                  <a:close/>
                </a:path>
                <a:path w="3250565" h="1358900">
                  <a:moveTo>
                    <a:pt x="1511603" y="749300"/>
                  </a:moveTo>
                  <a:lnTo>
                    <a:pt x="1506885" y="749300"/>
                  </a:lnTo>
                  <a:lnTo>
                    <a:pt x="1502617" y="762000"/>
                  </a:lnTo>
                  <a:lnTo>
                    <a:pt x="1511603" y="749300"/>
                  </a:lnTo>
                  <a:close/>
                </a:path>
                <a:path w="3250565" h="1358900">
                  <a:moveTo>
                    <a:pt x="1503093" y="749300"/>
                  </a:moveTo>
                  <a:lnTo>
                    <a:pt x="1500181" y="749300"/>
                  </a:lnTo>
                  <a:lnTo>
                    <a:pt x="1494415" y="761740"/>
                  </a:lnTo>
                  <a:lnTo>
                    <a:pt x="1503093" y="749300"/>
                  </a:lnTo>
                  <a:close/>
                </a:path>
                <a:path w="3250565" h="1358900">
                  <a:moveTo>
                    <a:pt x="1441092" y="737760"/>
                  </a:moveTo>
                  <a:lnTo>
                    <a:pt x="1440046" y="749300"/>
                  </a:lnTo>
                  <a:lnTo>
                    <a:pt x="1448657" y="749300"/>
                  </a:lnTo>
                  <a:lnTo>
                    <a:pt x="1441092" y="737760"/>
                  </a:lnTo>
                  <a:close/>
                </a:path>
                <a:path w="3250565" h="1358900">
                  <a:moveTo>
                    <a:pt x="1441172" y="736879"/>
                  </a:moveTo>
                  <a:lnTo>
                    <a:pt x="1441092" y="737760"/>
                  </a:lnTo>
                  <a:lnTo>
                    <a:pt x="1448657" y="749300"/>
                  </a:lnTo>
                  <a:lnTo>
                    <a:pt x="1441172" y="736879"/>
                  </a:lnTo>
                  <a:close/>
                </a:path>
                <a:path w="3250565" h="1358900">
                  <a:moveTo>
                    <a:pt x="1517562" y="736600"/>
                  </a:moveTo>
                  <a:lnTo>
                    <a:pt x="1441197" y="736600"/>
                  </a:lnTo>
                  <a:lnTo>
                    <a:pt x="1441172" y="736879"/>
                  </a:lnTo>
                  <a:lnTo>
                    <a:pt x="1448657" y="749300"/>
                  </a:lnTo>
                  <a:lnTo>
                    <a:pt x="1521778" y="749300"/>
                  </a:lnTo>
                  <a:lnTo>
                    <a:pt x="1517562" y="736600"/>
                  </a:lnTo>
                  <a:close/>
                </a:path>
                <a:path w="3250565" h="1358900">
                  <a:moveTo>
                    <a:pt x="1537471" y="736600"/>
                  </a:moveTo>
                  <a:lnTo>
                    <a:pt x="1531149" y="736600"/>
                  </a:lnTo>
                  <a:lnTo>
                    <a:pt x="1529907" y="749300"/>
                  </a:lnTo>
                  <a:lnTo>
                    <a:pt x="1537471" y="736600"/>
                  </a:lnTo>
                  <a:close/>
                </a:path>
                <a:path w="3250565" h="1358900">
                  <a:moveTo>
                    <a:pt x="1441003" y="736600"/>
                  </a:moveTo>
                  <a:lnTo>
                    <a:pt x="1440331" y="736600"/>
                  </a:lnTo>
                  <a:lnTo>
                    <a:pt x="1441092" y="737760"/>
                  </a:lnTo>
                  <a:lnTo>
                    <a:pt x="1441172" y="736879"/>
                  </a:lnTo>
                  <a:lnTo>
                    <a:pt x="1441003" y="736600"/>
                  </a:lnTo>
                  <a:close/>
                </a:path>
                <a:path w="3250565" h="1358900">
                  <a:moveTo>
                    <a:pt x="1475218" y="723900"/>
                  </a:moveTo>
                  <a:lnTo>
                    <a:pt x="1448080" y="723900"/>
                  </a:lnTo>
                  <a:lnTo>
                    <a:pt x="1445287" y="736600"/>
                  </a:lnTo>
                  <a:lnTo>
                    <a:pt x="1477731" y="736600"/>
                  </a:lnTo>
                  <a:lnTo>
                    <a:pt x="1475218" y="723900"/>
                  </a:lnTo>
                  <a:close/>
                </a:path>
                <a:path w="3250565" h="1358900">
                  <a:moveTo>
                    <a:pt x="1554279" y="723900"/>
                  </a:moveTo>
                  <a:lnTo>
                    <a:pt x="1498760" y="723900"/>
                  </a:lnTo>
                  <a:lnTo>
                    <a:pt x="1494424" y="736600"/>
                  </a:lnTo>
                  <a:lnTo>
                    <a:pt x="1543937" y="736600"/>
                  </a:lnTo>
                  <a:lnTo>
                    <a:pt x="1554279" y="723900"/>
                  </a:lnTo>
                  <a:close/>
                </a:path>
                <a:path w="3250565" h="1358900">
                  <a:moveTo>
                    <a:pt x="1572651" y="711200"/>
                  </a:moveTo>
                  <a:lnTo>
                    <a:pt x="1481684" y="711200"/>
                  </a:lnTo>
                  <a:lnTo>
                    <a:pt x="1468344" y="723900"/>
                  </a:lnTo>
                  <a:lnTo>
                    <a:pt x="1569579" y="723900"/>
                  </a:lnTo>
                  <a:lnTo>
                    <a:pt x="1572651" y="711200"/>
                  </a:lnTo>
                  <a:close/>
                </a:path>
                <a:path w="3250565" h="1358900">
                  <a:moveTo>
                    <a:pt x="1583666" y="711200"/>
                  </a:moveTo>
                  <a:lnTo>
                    <a:pt x="1572651" y="711200"/>
                  </a:lnTo>
                  <a:lnTo>
                    <a:pt x="1571922" y="723900"/>
                  </a:lnTo>
                  <a:lnTo>
                    <a:pt x="1583045" y="723900"/>
                  </a:lnTo>
                  <a:lnTo>
                    <a:pt x="1583183" y="723774"/>
                  </a:lnTo>
                  <a:lnTo>
                    <a:pt x="1583666" y="711200"/>
                  </a:lnTo>
                  <a:close/>
                </a:path>
                <a:path w="3250565" h="1358900">
                  <a:moveTo>
                    <a:pt x="1601975" y="711200"/>
                  </a:moveTo>
                  <a:lnTo>
                    <a:pt x="1597041" y="711200"/>
                  </a:lnTo>
                  <a:lnTo>
                    <a:pt x="1583183" y="723774"/>
                  </a:lnTo>
                  <a:lnTo>
                    <a:pt x="1599921" y="723900"/>
                  </a:lnTo>
                  <a:lnTo>
                    <a:pt x="1601975" y="711200"/>
                  </a:lnTo>
                  <a:close/>
                </a:path>
                <a:path w="3250565" h="1358900">
                  <a:moveTo>
                    <a:pt x="1624585" y="669527"/>
                  </a:moveTo>
                  <a:lnTo>
                    <a:pt x="1623859" y="673100"/>
                  </a:lnTo>
                  <a:lnTo>
                    <a:pt x="1624587" y="685800"/>
                  </a:lnTo>
                  <a:lnTo>
                    <a:pt x="1628665" y="698500"/>
                  </a:lnTo>
                  <a:lnTo>
                    <a:pt x="1610350" y="698500"/>
                  </a:lnTo>
                  <a:lnTo>
                    <a:pt x="1608819" y="711200"/>
                  </a:lnTo>
                  <a:lnTo>
                    <a:pt x="1605793" y="723900"/>
                  </a:lnTo>
                  <a:lnTo>
                    <a:pt x="1609420" y="711200"/>
                  </a:lnTo>
                  <a:lnTo>
                    <a:pt x="1619129" y="711200"/>
                  </a:lnTo>
                  <a:lnTo>
                    <a:pt x="1628994" y="698500"/>
                  </a:lnTo>
                  <a:lnTo>
                    <a:pt x="1631450" y="685800"/>
                  </a:lnTo>
                  <a:lnTo>
                    <a:pt x="1627346" y="673100"/>
                  </a:lnTo>
                  <a:lnTo>
                    <a:pt x="1624585" y="669527"/>
                  </a:lnTo>
                  <a:close/>
                </a:path>
                <a:path w="3250565" h="1358900">
                  <a:moveTo>
                    <a:pt x="1610350" y="698500"/>
                  </a:moveTo>
                  <a:lnTo>
                    <a:pt x="1513265" y="698500"/>
                  </a:lnTo>
                  <a:lnTo>
                    <a:pt x="1508743" y="711200"/>
                  </a:lnTo>
                  <a:lnTo>
                    <a:pt x="1597291" y="711200"/>
                  </a:lnTo>
                  <a:lnTo>
                    <a:pt x="1610350" y="698500"/>
                  </a:lnTo>
                  <a:close/>
                </a:path>
                <a:path w="3250565" h="1358900">
                  <a:moveTo>
                    <a:pt x="1637534" y="698500"/>
                  </a:moveTo>
                  <a:lnTo>
                    <a:pt x="1635445" y="698500"/>
                  </a:lnTo>
                  <a:lnTo>
                    <a:pt x="1633134" y="711200"/>
                  </a:lnTo>
                  <a:lnTo>
                    <a:pt x="1637423" y="711200"/>
                  </a:lnTo>
                  <a:lnTo>
                    <a:pt x="1637534" y="698500"/>
                  </a:lnTo>
                  <a:close/>
                </a:path>
                <a:path w="3250565" h="1358900">
                  <a:moveTo>
                    <a:pt x="1538108" y="685800"/>
                  </a:moveTo>
                  <a:lnTo>
                    <a:pt x="1526276" y="698500"/>
                  </a:lnTo>
                  <a:lnTo>
                    <a:pt x="1546803" y="698500"/>
                  </a:lnTo>
                  <a:lnTo>
                    <a:pt x="1538108" y="685800"/>
                  </a:lnTo>
                  <a:close/>
                </a:path>
                <a:path w="3250565" h="1358900">
                  <a:moveTo>
                    <a:pt x="1617531" y="660400"/>
                  </a:moveTo>
                  <a:lnTo>
                    <a:pt x="1603178" y="660400"/>
                  </a:lnTo>
                  <a:lnTo>
                    <a:pt x="1593396" y="673100"/>
                  </a:lnTo>
                  <a:lnTo>
                    <a:pt x="1585813" y="685800"/>
                  </a:lnTo>
                  <a:lnTo>
                    <a:pt x="1551845" y="685800"/>
                  </a:lnTo>
                  <a:lnTo>
                    <a:pt x="1551627" y="698500"/>
                  </a:lnTo>
                  <a:lnTo>
                    <a:pt x="1628665" y="698500"/>
                  </a:lnTo>
                  <a:lnTo>
                    <a:pt x="1624587" y="685800"/>
                  </a:lnTo>
                  <a:lnTo>
                    <a:pt x="1623859" y="673100"/>
                  </a:lnTo>
                  <a:lnTo>
                    <a:pt x="1624585" y="669527"/>
                  </a:lnTo>
                  <a:lnTo>
                    <a:pt x="1617531" y="660400"/>
                  </a:lnTo>
                  <a:close/>
                </a:path>
                <a:path w="3250565" h="1358900">
                  <a:moveTo>
                    <a:pt x="1740854" y="647700"/>
                  </a:moveTo>
                  <a:lnTo>
                    <a:pt x="1634504" y="647700"/>
                  </a:lnTo>
                  <a:lnTo>
                    <a:pt x="1626439" y="660400"/>
                  </a:lnTo>
                  <a:lnTo>
                    <a:pt x="1624585" y="669527"/>
                  </a:lnTo>
                  <a:lnTo>
                    <a:pt x="1627346" y="673100"/>
                  </a:lnTo>
                  <a:lnTo>
                    <a:pt x="1631450" y="685800"/>
                  </a:lnTo>
                  <a:lnTo>
                    <a:pt x="1628994" y="698500"/>
                  </a:lnTo>
                  <a:lnTo>
                    <a:pt x="1642596" y="698500"/>
                  </a:lnTo>
                  <a:lnTo>
                    <a:pt x="1643124" y="685800"/>
                  </a:lnTo>
                  <a:lnTo>
                    <a:pt x="1657141" y="685800"/>
                  </a:lnTo>
                  <a:lnTo>
                    <a:pt x="1673323" y="673100"/>
                  </a:lnTo>
                  <a:lnTo>
                    <a:pt x="1698142" y="673100"/>
                  </a:lnTo>
                  <a:lnTo>
                    <a:pt x="1714802" y="660400"/>
                  </a:lnTo>
                  <a:lnTo>
                    <a:pt x="1725891" y="660400"/>
                  </a:lnTo>
                  <a:lnTo>
                    <a:pt x="1740854" y="647700"/>
                  </a:lnTo>
                  <a:close/>
                </a:path>
                <a:path w="3250565" h="1358900">
                  <a:moveTo>
                    <a:pt x="1679630" y="673775"/>
                  </a:moveTo>
                  <a:lnTo>
                    <a:pt x="1666883" y="685800"/>
                  </a:lnTo>
                  <a:lnTo>
                    <a:pt x="1642596" y="698500"/>
                  </a:lnTo>
                  <a:lnTo>
                    <a:pt x="1661081" y="698500"/>
                  </a:lnTo>
                  <a:lnTo>
                    <a:pt x="1672796" y="685800"/>
                  </a:lnTo>
                  <a:lnTo>
                    <a:pt x="1673878" y="685800"/>
                  </a:lnTo>
                  <a:lnTo>
                    <a:pt x="1679630" y="673775"/>
                  </a:lnTo>
                  <a:close/>
                </a:path>
                <a:path w="3250565" h="1358900">
                  <a:moveTo>
                    <a:pt x="1587753" y="673100"/>
                  </a:moveTo>
                  <a:lnTo>
                    <a:pt x="1577712" y="673100"/>
                  </a:lnTo>
                  <a:lnTo>
                    <a:pt x="1566947" y="685800"/>
                  </a:lnTo>
                  <a:lnTo>
                    <a:pt x="1585813" y="685800"/>
                  </a:lnTo>
                  <a:lnTo>
                    <a:pt x="1587753" y="673100"/>
                  </a:lnTo>
                  <a:close/>
                </a:path>
                <a:path w="3250565" h="1358900">
                  <a:moveTo>
                    <a:pt x="1688026" y="673100"/>
                  </a:moveTo>
                  <a:lnTo>
                    <a:pt x="1680345" y="673100"/>
                  </a:lnTo>
                  <a:lnTo>
                    <a:pt x="1680093" y="673337"/>
                  </a:lnTo>
                  <a:lnTo>
                    <a:pt x="1687490" y="685800"/>
                  </a:lnTo>
                  <a:lnTo>
                    <a:pt x="1688829" y="685800"/>
                  </a:lnTo>
                  <a:lnTo>
                    <a:pt x="1688026" y="673100"/>
                  </a:lnTo>
                  <a:close/>
                </a:path>
                <a:path w="3250565" h="1358900">
                  <a:moveTo>
                    <a:pt x="1696341" y="673100"/>
                  </a:moveTo>
                  <a:lnTo>
                    <a:pt x="1691896" y="673100"/>
                  </a:lnTo>
                  <a:lnTo>
                    <a:pt x="1688829" y="685800"/>
                  </a:lnTo>
                  <a:lnTo>
                    <a:pt x="1698310" y="685800"/>
                  </a:lnTo>
                  <a:lnTo>
                    <a:pt x="1696341" y="673100"/>
                  </a:lnTo>
                  <a:close/>
                </a:path>
                <a:path w="3250565" h="1358900">
                  <a:moveTo>
                    <a:pt x="1679953" y="673100"/>
                  </a:moveTo>
                  <a:lnTo>
                    <a:pt x="1679630" y="673775"/>
                  </a:lnTo>
                  <a:lnTo>
                    <a:pt x="1680093" y="673337"/>
                  </a:lnTo>
                  <a:lnTo>
                    <a:pt x="1679953" y="673100"/>
                  </a:lnTo>
                  <a:close/>
                </a:path>
                <a:path w="3250565" h="1358900">
                  <a:moveTo>
                    <a:pt x="1725891" y="660400"/>
                  </a:moveTo>
                  <a:lnTo>
                    <a:pt x="1724624" y="660400"/>
                  </a:lnTo>
                  <a:lnTo>
                    <a:pt x="1724400" y="673100"/>
                  </a:lnTo>
                  <a:lnTo>
                    <a:pt x="1725891" y="660400"/>
                  </a:lnTo>
                  <a:close/>
                </a:path>
                <a:path w="3250565" h="1358900">
                  <a:moveTo>
                    <a:pt x="1749302" y="647700"/>
                  </a:moveTo>
                  <a:lnTo>
                    <a:pt x="1740854" y="647700"/>
                  </a:lnTo>
                  <a:lnTo>
                    <a:pt x="1742991" y="660400"/>
                  </a:lnTo>
                  <a:lnTo>
                    <a:pt x="1752683" y="660400"/>
                  </a:lnTo>
                  <a:lnTo>
                    <a:pt x="1749302" y="647700"/>
                  </a:lnTo>
                  <a:close/>
                </a:path>
                <a:path w="3250565" h="1358900">
                  <a:moveTo>
                    <a:pt x="1771934" y="635000"/>
                  </a:moveTo>
                  <a:lnTo>
                    <a:pt x="1679081" y="635000"/>
                  </a:lnTo>
                  <a:lnTo>
                    <a:pt x="1680101" y="647700"/>
                  </a:lnTo>
                  <a:lnTo>
                    <a:pt x="1750885" y="647700"/>
                  </a:lnTo>
                  <a:lnTo>
                    <a:pt x="1771459" y="636730"/>
                  </a:lnTo>
                  <a:lnTo>
                    <a:pt x="1771934" y="635000"/>
                  </a:lnTo>
                  <a:close/>
                </a:path>
                <a:path w="3250565" h="1358900">
                  <a:moveTo>
                    <a:pt x="1772008" y="636437"/>
                  </a:moveTo>
                  <a:lnTo>
                    <a:pt x="1771459" y="636730"/>
                  </a:lnTo>
                  <a:lnTo>
                    <a:pt x="1768447" y="647700"/>
                  </a:lnTo>
                  <a:lnTo>
                    <a:pt x="1772591" y="647700"/>
                  </a:lnTo>
                  <a:lnTo>
                    <a:pt x="1772008" y="636437"/>
                  </a:lnTo>
                  <a:close/>
                </a:path>
                <a:path w="3250565" h="1358900">
                  <a:moveTo>
                    <a:pt x="1784949" y="635000"/>
                  </a:moveTo>
                  <a:lnTo>
                    <a:pt x="1774704" y="635000"/>
                  </a:lnTo>
                  <a:lnTo>
                    <a:pt x="1777030" y="647700"/>
                  </a:lnTo>
                  <a:lnTo>
                    <a:pt x="1780865" y="647700"/>
                  </a:lnTo>
                  <a:lnTo>
                    <a:pt x="1784949" y="635000"/>
                  </a:lnTo>
                  <a:close/>
                </a:path>
                <a:path w="3250565" h="1358900">
                  <a:moveTo>
                    <a:pt x="1802916" y="635000"/>
                  </a:moveTo>
                  <a:lnTo>
                    <a:pt x="1784949" y="635000"/>
                  </a:lnTo>
                  <a:lnTo>
                    <a:pt x="1788020" y="647700"/>
                  </a:lnTo>
                  <a:lnTo>
                    <a:pt x="1799274" y="647700"/>
                  </a:lnTo>
                  <a:lnTo>
                    <a:pt x="1802916" y="635000"/>
                  </a:lnTo>
                  <a:close/>
                </a:path>
                <a:path w="3250565" h="1358900">
                  <a:moveTo>
                    <a:pt x="1774704" y="635000"/>
                  </a:moveTo>
                  <a:lnTo>
                    <a:pt x="1771934" y="635000"/>
                  </a:lnTo>
                  <a:lnTo>
                    <a:pt x="1772008" y="636437"/>
                  </a:lnTo>
                  <a:lnTo>
                    <a:pt x="1774704" y="635000"/>
                  </a:lnTo>
                  <a:close/>
                </a:path>
                <a:path w="3250565" h="1358900">
                  <a:moveTo>
                    <a:pt x="1774418" y="622300"/>
                  </a:moveTo>
                  <a:lnTo>
                    <a:pt x="1704708" y="622300"/>
                  </a:lnTo>
                  <a:lnTo>
                    <a:pt x="1698198" y="635000"/>
                  </a:lnTo>
                  <a:lnTo>
                    <a:pt x="1773569" y="635000"/>
                  </a:lnTo>
                  <a:lnTo>
                    <a:pt x="1774418" y="622300"/>
                  </a:lnTo>
                  <a:close/>
                </a:path>
                <a:path w="3250565" h="1358900">
                  <a:moveTo>
                    <a:pt x="1790482" y="622300"/>
                  </a:moveTo>
                  <a:lnTo>
                    <a:pt x="1774418" y="622300"/>
                  </a:lnTo>
                  <a:lnTo>
                    <a:pt x="1777525" y="635000"/>
                  </a:lnTo>
                  <a:lnTo>
                    <a:pt x="1790371" y="635000"/>
                  </a:lnTo>
                  <a:lnTo>
                    <a:pt x="1790482" y="622300"/>
                  </a:lnTo>
                  <a:close/>
                </a:path>
                <a:path w="3250565" h="1358900">
                  <a:moveTo>
                    <a:pt x="1800767" y="622300"/>
                  </a:moveTo>
                  <a:lnTo>
                    <a:pt x="1795657" y="622300"/>
                  </a:lnTo>
                  <a:lnTo>
                    <a:pt x="1790371" y="635000"/>
                  </a:lnTo>
                  <a:lnTo>
                    <a:pt x="1803009" y="635000"/>
                  </a:lnTo>
                  <a:lnTo>
                    <a:pt x="1800767" y="622300"/>
                  </a:lnTo>
                  <a:close/>
                </a:path>
                <a:path w="3250565" h="1358900">
                  <a:moveTo>
                    <a:pt x="1834423" y="622300"/>
                  </a:moveTo>
                  <a:lnTo>
                    <a:pt x="1828964" y="622300"/>
                  </a:lnTo>
                  <a:lnTo>
                    <a:pt x="1830856" y="635000"/>
                  </a:lnTo>
                  <a:lnTo>
                    <a:pt x="1834423" y="622300"/>
                  </a:lnTo>
                  <a:close/>
                </a:path>
                <a:path w="3250565" h="1358900">
                  <a:moveTo>
                    <a:pt x="1845687" y="609600"/>
                  </a:moveTo>
                  <a:lnTo>
                    <a:pt x="1742555" y="609600"/>
                  </a:lnTo>
                  <a:lnTo>
                    <a:pt x="1741046" y="622300"/>
                  </a:lnTo>
                  <a:lnTo>
                    <a:pt x="1844852" y="622300"/>
                  </a:lnTo>
                  <a:lnTo>
                    <a:pt x="1845687" y="609600"/>
                  </a:lnTo>
                  <a:close/>
                </a:path>
                <a:path w="3250565" h="1358900">
                  <a:moveTo>
                    <a:pt x="1860684" y="609600"/>
                  </a:moveTo>
                  <a:lnTo>
                    <a:pt x="1846653" y="609600"/>
                  </a:lnTo>
                  <a:lnTo>
                    <a:pt x="1850220" y="622300"/>
                  </a:lnTo>
                  <a:lnTo>
                    <a:pt x="1858858" y="622300"/>
                  </a:lnTo>
                  <a:lnTo>
                    <a:pt x="1860684" y="609600"/>
                  </a:lnTo>
                  <a:close/>
                </a:path>
                <a:path w="3250565" h="1358900">
                  <a:moveTo>
                    <a:pt x="1779404" y="596900"/>
                  </a:moveTo>
                  <a:lnTo>
                    <a:pt x="1772794" y="596900"/>
                  </a:lnTo>
                  <a:lnTo>
                    <a:pt x="1765664" y="609600"/>
                  </a:lnTo>
                  <a:lnTo>
                    <a:pt x="1773749" y="609600"/>
                  </a:lnTo>
                  <a:lnTo>
                    <a:pt x="1779404" y="596900"/>
                  </a:lnTo>
                  <a:close/>
                </a:path>
                <a:path w="3250565" h="1358900">
                  <a:moveTo>
                    <a:pt x="1779404" y="596900"/>
                  </a:moveTo>
                  <a:lnTo>
                    <a:pt x="1773749" y="609600"/>
                  </a:lnTo>
                  <a:lnTo>
                    <a:pt x="1776003" y="609600"/>
                  </a:lnTo>
                  <a:lnTo>
                    <a:pt x="1779404" y="596900"/>
                  </a:lnTo>
                  <a:close/>
                </a:path>
                <a:path w="3250565" h="1358900">
                  <a:moveTo>
                    <a:pt x="1804362" y="596900"/>
                  </a:moveTo>
                  <a:lnTo>
                    <a:pt x="1779404" y="596900"/>
                  </a:lnTo>
                  <a:lnTo>
                    <a:pt x="1776003" y="609600"/>
                  </a:lnTo>
                  <a:lnTo>
                    <a:pt x="1805926" y="609600"/>
                  </a:lnTo>
                  <a:lnTo>
                    <a:pt x="1804362" y="596900"/>
                  </a:lnTo>
                  <a:close/>
                </a:path>
                <a:path w="3250565" h="1358900">
                  <a:moveTo>
                    <a:pt x="1811869" y="609164"/>
                  </a:moveTo>
                  <a:lnTo>
                    <a:pt x="1811415" y="609600"/>
                  </a:lnTo>
                  <a:lnTo>
                    <a:pt x="1811909" y="609600"/>
                  </a:lnTo>
                  <a:lnTo>
                    <a:pt x="1811869" y="609164"/>
                  </a:lnTo>
                  <a:close/>
                </a:path>
                <a:path w="3250565" h="1358900">
                  <a:moveTo>
                    <a:pt x="1861564" y="596900"/>
                  </a:moveTo>
                  <a:lnTo>
                    <a:pt x="1824659" y="596900"/>
                  </a:lnTo>
                  <a:lnTo>
                    <a:pt x="1812374" y="608680"/>
                  </a:lnTo>
                  <a:lnTo>
                    <a:pt x="1811909" y="609600"/>
                  </a:lnTo>
                  <a:lnTo>
                    <a:pt x="1858512" y="609600"/>
                  </a:lnTo>
                  <a:lnTo>
                    <a:pt x="1861564" y="596900"/>
                  </a:lnTo>
                  <a:close/>
                </a:path>
                <a:path w="3250565" h="1358900">
                  <a:moveTo>
                    <a:pt x="1888401" y="596900"/>
                  </a:moveTo>
                  <a:lnTo>
                    <a:pt x="1879061" y="596900"/>
                  </a:lnTo>
                  <a:lnTo>
                    <a:pt x="1872749" y="609600"/>
                  </a:lnTo>
                  <a:lnTo>
                    <a:pt x="1878729" y="609600"/>
                  </a:lnTo>
                  <a:lnTo>
                    <a:pt x="1888401" y="596900"/>
                  </a:lnTo>
                  <a:close/>
                </a:path>
                <a:path w="3250565" h="1358900">
                  <a:moveTo>
                    <a:pt x="1896690" y="596900"/>
                  </a:moveTo>
                  <a:lnTo>
                    <a:pt x="1891599" y="596900"/>
                  </a:lnTo>
                  <a:lnTo>
                    <a:pt x="1893200" y="609600"/>
                  </a:lnTo>
                  <a:lnTo>
                    <a:pt x="1896690" y="596900"/>
                  </a:lnTo>
                  <a:close/>
                </a:path>
                <a:path w="3250565" h="1358900">
                  <a:moveTo>
                    <a:pt x="1818323" y="596900"/>
                  </a:moveTo>
                  <a:lnTo>
                    <a:pt x="1810748" y="596900"/>
                  </a:lnTo>
                  <a:lnTo>
                    <a:pt x="1811869" y="609164"/>
                  </a:lnTo>
                  <a:lnTo>
                    <a:pt x="1812374" y="608680"/>
                  </a:lnTo>
                  <a:lnTo>
                    <a:pt x="1818323" y="596900"/>
                  </a:lnTo>
                  <a:close/>
                </a:path>
                <a:path w="3250565" h="1358900">
                  <a:moveTo>
                    <a:pt x="1804308" y="584200"/>
                  </a:moveTo>
                  <a:lnTo>
                    <a:pt x="1795957" y="584200"/>
                  </a:lnTo>
                  <a:lnTo>
                    <a:pt x="1789947" y="596900"/>
                  </a:lnTo>
                  <a:lnTo>
                    <a:pt x="1812601" y="596900"/>
                  </a:lnTo>
                  <a:lnTo>
                    <a:pt x="1804308" y="584200"/>
                  </a:lnTo>
                  <a:close/>
                </a:path>
                <a:path w="3250565" h="1358900">
                  <a:moveTo>
                    <a:pt x="1827360" y="571500"/>
                  </a:moveTo>
                  <a:lnTo>
                    <a:pt x="1816508" y="571500"/>
                  </a:lnTo>
                  <a:lnTo>
                    <a:pt x="1812244" y="584200"/>
                  </a:lnTo>
                  <a:lnTo>
                    <a:pt x="1818008" y="596900"/>
                  </a:lnTo>
                  <a:lnTo>
                    <a:pt x="1899328" y="596900"/>
                  </a:lnTo>
                  <a:lnTo>
                    <a:pt x="1900205" y="584200"/>
                  </a:lnTo>
                  <a:lnTo>
                    <a:pt x="1824117" y="584200"/>
                  </a:lnTo>
                  <a:lnTo>
                    <a:pt x="1827360" y="571500"/>
                  </a:lnTo>
                  <a:close/>
                </a:path>
                <a:path w="3250565" h="1358900">
                  <a:moveTo>
                    <a:pt x="1910454" y="571500"/>
                  </a:moveTo>
                  <a:lnTo>
                    <a:pt x="1827360" y="571500"/>
                  </a:lnTo>
                  <a:lnTo>
                    <a:pt x="1828472" y="584200"/>
                  </a:lnTo>
                  <a:lnTo>
                    <a:pt x="1909292" y="584200"/>
                  </a:lnTo>
                  <a:lnTo>
                    <a:pt x="1910454" y="571500"/>
                  </a:lnTo>
                  <a:close/>
                </a:path>
                <a:path w="3250565" h="1358900">
                  <a:moveTo>
                    <a:pt x="1859017" y="558800"/>
                  </a:moveTo>
                  <a:lnTo>
                    <a:pt x="1853593" y="558800"/>
                  </a:lnTo>
                  <a:lnTo>
                    <a:pt x="1854002" y="571500"/>
                  </a:lnTo>
                  <a:lnTo>
                    <a:pt x="1859017" y="558800"/>
                  </a:lnTo>
                  <a:close/>
                </a:path>
                <a:path w="3250565" h="1358900">
                  <a:moveTo>
                    <a:pt x="1963348" y="558800"/>
                  </a:moveTo>
                  <a:lnTo>
                    <a:pt x="1868207" y="558800"/>
                  </a:lnTo>
                  <a:lnTo>
                    <a:pt x="1863709" y="571500"/>
                  </a:lnTo>
                  <a:lnTo>
                    <a:pt x="1962980" y="571500"/>
                  </a:lnTo>
                  <a:lnTo>
                    <a:pt x="1963348" y="558800"/>
                  </a:lnTo>
                  <a:close/>
                </a:path>
                <a:path w="3250565" h="1358900">
                  <a:moveTo>
                    <a:pt x="1989926" y="558800"/>
                  </a:moveTo>
                  <a:lnTo>
                    <a:pt x="1971048" y="558800"/>
                  </a:lnTo>
                  <a:lnTo>
                    <a:pt x="1971056" y="571500"/>
                  </a:lnTo>
                  <a:lnTo>
                    <a:pt x="1989926" y="558800"/>
                  </a:lnTo>
                  <a:close/>
                </a:path>
                <a:path w="3250565" h="1358900">
                  <a:moveTo>
                    <a:pt x="1873690" y="546100"/>
                  </a:moveTo>
                  <a:lnTo>
                    <a:pt x="1868500" y="546100"/>
                  </a:lnTo>
                  <a:lnTo>
                    <a:pt x="1870147" y="558800"/>
                  </a:lnTo>
                  <a:lnTo>
                    <a:pt x="1873690" y="546100"/>
                  </a:lnTo>
                  <a:close/>
                </a:path>
                <a:path w="3250565" h="1358900">
                  <a:moveTo>
                    <a:pt x="1985788" y="546100"/>
                  </a:moveTo>
                  <a:lnTo>
                    <a:pt x="1884541" y="546100"/>
                  </a:lnTo>
                  <a:lnTo>
                    <a:pt x="1871320" y="558800"/>
                  </a:lnTo>
                  <a:lnTo>
                    <a:pt x="1978899" y="558800"/>
                  </a:lnTo>
                  <a:lnTo>
                    <a:pt x="1985788" y="546100"/>
                  </a:lnTo>
                  <a:close/>
                </a:path>
                <a:path w="3250565" h="1358900">
                  <a:moveTo>
                    <a:pt x="2001786" y="546100"/>
                  </a:moveTo>
                  <a:lnTo>
                    <a:pt x="1991257" y="546100"/>
                  </a:lnTo>
                  <a:lnTo>
                    <a:pt x="1982949" y="558800"/>
                  </a:lnTo>
                  <a:lnTo>
                    <a:pt x="1998199" y="558800"/>
                  </a:lnTo>
                  <a:lnTo>
                    <a:pt x="2001786" y="546100"/>
                  </a:lnTo>
                  <a:close/>
                </a:path>
                <a:path w="3250565" h="1358900">
                  <a:moveTo>
                    <a:pt x="2009197" y="546100"/>
                  </a:moveTo>
                  <a:lnTo>
                    <a:pt x="2001786" y="546100"/>
                  </a:lnTo>
                  <a:lnTo>
                    <a:pt x="2006597" y="558800"/>
                  </a:lnTo>
                  <a:lnTo>
                    <a:pt x="2009197" y="546100"/>
                  </a:lnTo>
                  <a:close/>
                </a:path>
                <a:path w="3250565" h="1358900">
                  <a:moveTo>
                    <a:pt x="2011843" y="533400"/>
                  </a:moveTo>
                  <a:lnTo>
                    <a:pt x="1928179" y="533400"/>
                  </a:lnTo>
                  <a:lnTo>
                    <a:pt x="1918207" y="546100"/>
                  </a:lnTo>
                  <a:lnTo>
                    <a:pt x="2019157" y="546100"/>
                  </a:lnTo>
                  <a:lnTo>
                    <a:pt x="2011843" y="533400"/>
                  </a:lnTo>
                  <a:close/>
                </a:path>
                <a:path w="3250565" h="1358900">
                  <a:moveTo>
                    <a:pt x="2014174" y="533400"/>
                  </a:moveTo>
                  <a:lnTo>
                    <a:pt x="2011843" y="533400"/>
                  </a:lnTo>
                  <a:lnTo>
                    <a:pt x="2019157" y="546100"/>
                  </a:lnTo>
                  <a:lnTo>
                    <a:pt x="2020746" y="546100"/>
                  </a:lnTo>
                  <a:lnTo>
                    <a:pt x="2014174" y="533400"/>
                  </a:lnTo>
                  <a:close/>
                </a:path>
                <a:path w="3250565" h="1358900">
                  <a:moveTo>
                    <a:pt x="2039148" y="533400"/>
                  </a:moveTo>
                  <a:lnTo>
                    <a:pt x="2014174" y="533400"/>
                  </a:lnTo>
                  <a:lnTo>
                    <a:pt x="2020746" y="546100"/>
                  </a:lnTo>
                  <a:lnTo>
                    <a:pt x="2030994" y="546100"/>
                  </a:lnTo>
                  <a:lnTo>
                    <a:pt x="2039148" y="533400"/>
                  </a:lnTo>
                  <a:close/>
                </a:path>
                <a:path w="3250565" h="1358900">
                  <a:moveTo>
                    <a:pt x="1994471" y="508000"/>
                  </a:moveTo>
                  <a:lnTo>
                    <a:pt x="1982593" y="508000"/>
                  </a:lnTo>
                  <a:lnTo>
                    <a:pt x="1979657" y="520700"/>
                  </a:lnTo>
                  <a:lnTo>
                    <a:pt x="1957365" y="520700"/>
                  </a:lnTo>
                  <a:lnTo>
                    <a:pt x="1948735" y="533400"/>
                  </a:lnTo>
                  <a:lnTo>
                    <a:pt x="2008590" y="533400"/>
                  </a:lnTo>
                  <a:lnTo>
                    <a:pt x="2008561" y="526749"/>
                  </a:lnTo>
                  <a:lnTo>
                    <a:pt x="2006263" y="520700"/>
                  </a:lnTo>
                  <a:lnTo>
                    <a:pt x="1994471" y="508000"/>
                  </a:lnTo>
                  <a:close/>
                </a:path>
                <a:path w="3250565" h="1358900">
                  <a:moveTo>
                    <a:pt x="2008561" y="526749"/>
                  </a:moveTo>
                  <a:lnTo>
                    <a:pt x="2008590" y="533400"/>
                  </a:lnTo>
                  <a:lnTo>
                    <a:pt x="2011088" y="533400"/>
                  </a:lnTo>
                  <a:lnTo>
                    <a:pt x="2008561" y="526749"/>
                  </a:lnTo>
                  <a:close/>
                </a:path>
                <a:path w="3250565" h="1358900">
                  <a:moveTo>
                    <a:pt x="2062236" y="520700"/>
                  </a:moveTo>
                  <a:lnTo>
                    <a:pt x="2008535" y="520700"/>
                  </a:lnTo>
                  <a:lnTo>
                    <a:pt x="2008561" y="526749"/>
                  </a:lnTo>
                  <a:lnTo>
                    <a:pt x="2011088" y="533400"/>
                  </a:lnTo>
                  <a:lnTo>
                    <a:pt x="2054938" y="533400"/>
                  </a:lnTo>
                  <a:lnTo>
                    <a:pt x="2062236" y="520700"/>
                  </a:lnTo>
                  <a:close/>
                </a:path>
                <a:path w="3250565" h="1358900">
                  <a:moveTo>
                    <a:pt x="2082776" y="508000"/>
                  </a:moveTo>
                  <a:lnTo>
                    <a:pt x="2015089" y="508000"/>
                  </a:lnTo>
                  <a:lnTo>
                    <a:pt x="2018029" y="520700"/>
                  </a:lnTo>
                  <a:lnTo>
                    <a:pt x="2077574" y="520700"/>
                  </a:lnTo>
                  <a:lnTo>
                    <a:pt x="2082776" y="508000"/>
                  </a:lnTo>
                  <a:close/>
                </a:path>
                <a:path w="3250565" h="1358900">
                  <a:moveTo>
                    <a:pt x="2105972" y="508000"/>
                  </a:moveTo>
                  <a:lnTo>
                    <a:pt x="2089638" y="508000"/>
                  </a:lnTo>
                  <a:lnTo>
                    <a:pt x="2092518" y="520700"/>
                  </a:lnTo>
                  <a:lnTo>
                    <a:pt x="2105972" y="508000"/>
                  </a:lnTo>
                  <a:close/>
                </a:path>
                <a:path w="3250565" h="1358900">
                  <a:moveTo>
                    <a:pt x="2107590" y="520009"/>
                  </a:moveTo>
                  <a:lnTo>
                    <a:pt x="2107214" y="520700"/>
                  </a:lnTo>
                  <a:lnTo>
                    <a:pt x="2107683" y="520700"/>
                  </a:lnTo>
                  <a:lnTo>
                    <a:pt x="2107590" y="520009"/>
                  </a:lnTo>
                  <a:close/>
                </a:path>
                <a:path w="3250565" h="1358900">
                  <a:moveTo>
                    <a:pt x="2114126" y="508000"/>
                  </a:moveTo>
                  <a:lnTo>
                    <a:pt x="2105972" y="508000"/>
                  </a:lnTo>
                  <a:lnTo>
                    <a:pt x="2107590" y="520009"/>
                  </a:lnTo>
                  <a:lnTo>
                    <a:pt x="2114126" y="508000"/>
                  </a:lnTo>
                  <a:close/>
                </a:path>
                <a:path w="3250565" h="1358900">
                  <a:moveTo>
                    <a:pt x="2012781" y="495300"/>
                  </a:moveTo>
                  <a:lnTo>
                    <a:pt x="2006985" y="495300"/>
                  </a:lnTo>
                  <a:lnTo>
                    <a:pt x="2006593" y="508000"/>
                  </a:lnTo>
                  <a:lnTo>
                    <a:pt x="2020500" y="508000"/>
                  </a:lnTo>
                  <a:lnTo>
                    <a:pt x="2012781" y="495300"/>
                  </a:lnTo>
                  <a:close/>
                </a:path>
                <a:path w="3250565" h="1358900">
                  <a:moveTo>
                    <a:pt x="2081519" y="495300"/>
                  </a:moveTo>
                  <a:lnTo>
                    <a:pt x="2030553" y="495300"/>
                  </a:lnTo>
                  <a:lnTo>
                    <a:pt x="2020500" y="508000"/>
                  </a:lnTo>
                  <a:lnTo>
                    <a:pt x="2079420" y="508000"/>
                  </a:lnTo>
                  <a:lnTo>
                    <a:pt x="2081519" y="495300"/>
                  </a:lnTo>
                  <a:close/>
                </a:path>
                <a:path w="3250565" h="1358900">
                  <a:moveTo>
                    <a:pt x="2118753" y="495300"/>
                  </a:moveTo>
                  <a:lnTo>
                    <a:pt x="2094875" y="495300"/>
                  </a:lnTo>
                  <a:lnTo>
                    <a:pt x="2094297" y="508000"/>
                  </a:lnTo>
                  <a:lnTo>
                    <a:pt x="2104343" y="508000"/>
                  </a:lnTo>
                  <a:lnTo>
                    <a:pt x="2118633" y="497965"/>
                  </a:lnTo>
                  <a:lnTo>
                    <a:pt x="2118753" y="495300"/>
                  </a:lnTo>
                  <a:close/>
                </a:path>
                <a:path w="3250565" h="1358900">
                  <a:moveTo>
                    <a:pt x="2153032" y="495300"/>
                  </a:moveTo>
                  <a:lnTo>
                    <a:pt x="2140034" y="495300"/>
                  </a:lnTo>
                  <a:lnTo>
                    <a:pt x="2128810" y="508000"/>
                  </a:lnTo>
                  <a:lnTo>
                    <a:pt x="2134591" y="508000"/>
                  </a:lnTo>
                  <a:lnTo>
                    <a:pt x="2153032" y="495300"/>
                  </a:lnTo>
                  <a:close/>
                </a:path>
                <a:path w="3250565" h="1358900">
                  <a:moveTo>
                    <a:pt x="2122428" y="495300"/>
                  </a:moveTo>
                  <a:lnTo>
                    <a:pt x="2118753" y="495300"/>
                  </a:lnTo>
                  <a:lnTo>
                    <a:pt x="2118633" y="497965"/>
                  </a:lnTo>
                  <a:lnTo>
                    <a:pt x="2122428" y="495300"/>
                  </a:lnTo>
                  <a:close/>
                </a:path>
                <a:path w="3250565" h="1358900">
                  <a:moveTo>
                    <a:pt x="2147285" y="482600"/>
                  </a:moveTo>
                  <a:lnTo>
                    <a:pt x="2047841" y="482600"/>
                  </a:lnTo>
                  <a:lnTo>
                    <a:pt x="2035366" y="495300"/>
                  </a:lnTo>
                  <a:lnTo>
                    <a:pt x="2151390" y="495300"/>
                  </a:lnTo>
                  <a:lnTo>
                    <a:pt x="2147285" y="482600"/>
                  </a:lnTo>
                  <a:close/>
                </a:path>
                <a:path w="3250565" h="1358900">
                  <a:moveTo>
                    <a:pt x="2158420" y="482600"/>
                  </a:moveTo>
                  <a:lnTo>
                    <a:pt x="2148655" y="482600"/>
                  </a:lnTo>
                  <a:lnTo>
                    <a:pt x="2151390" y="495300"/>
                  </a:lnTo>
                  <a:lnTo>
                    <a:pt x="2155689" y="495300"/>
                  </a:lnTo>
                  <a:lnTo>
                    <a:pt x="2158420" y="482600"/>
                  </a:lnTo>
                  <a:close/>
                </a:path>
                <a:path w="3250565" h="1358900">
                  <a:moveTo>
                    <a:pt x="2064428" y="469900"/>
                  </a:moveTo>
                  <a:lnTo>
                    <a:pt x="2055251" y="482600"/>
                  </a:lnTo>
                  <a:lnTo>
                    <a:pt x="2072861" y="482600"/>
                  </a:lnTo>
                  <a:lnTo>
                    <a:pt x="2064428" y="469900"/>
                  </a:lnTo>
                  <a:close/>
                </a:path>
                <a:path w="3250565" h="1358900">
                  <a:moveTo>
                    <a:pt x="2192569" y="469900"/>
                  </a:moveTo>
                  <a:lnTo>
                    <a:pt x="2075994" y="469900"/>
                  </a:lnTo>
                  <a:lnTo>
                    <a:pt x="2072861" y="482600"/>
                  </a:lnTo>
                  <a:lnTo>
                    <a:pt x="2186064" y="482600"/>
                  </a:lnTo>
                  <a:lnTo>
                    <a:pt x="2192569" y="469900"/>
                  </a:lnTo>
                  <a:close/>
                </a:path>
                <a:path w="3250565" h="1358900">
                  <a:moveTo>
                    <a:pt x="2198449" y="469900"/>
                  </a:moveTo>
                  <a:lnTo>
                    <a:pt x="2192569" y="469900"/>
                  </a:lnTo>
                  <a:lnTo>
                    <a:pt x="2201156" y="482600"/>
                  </a:lnTo>
                  <a:lnTo>
                    <a:pt x="2198449" y="469900"/>
                  </a:lnTo>
                  <a:close/>
                </a:path>
                <a:path w="3250565" h="1358900">
                  <a:moveTo>
                    <a:pt x="2188965" y="457200"/>
                  </a:moveTo>
                  <a:lnTo>
                    <a:pt x="2103090" y="457200"/>
                  </a:lnTo>
                  <a:lnTo>
                    <a:pt x="2102418" y="469900"/>
                  </a:lnTo>
                  <a:lnTo>
                    <a:pt x="2188092" y="469900"/>
                  </a:lnTo>
                  <a:lnTo>
                    <a:pt x="2188965" y="457200"/>
                  </a:lnTo>
                  <a:close/>
                </a:path>
                <a:path w="3250565" h="1358900">
                  <a:moveTo>
                    <a:pt x="2207012" y="457200"/>
                  </a:moveTo>
                  <a:lnTo>
                    <a:pt x="2191026" y="457200"/>
                  </a:lnTo>
                  <a:lnTo>
                    <a:pt x="2188686" y="469900"/>
                  </a:lnTo>
                  <a:lnTo>
                    <a:pt x="2210280" y="469900"/>
                  </a:lnTo>
                  <a:lnTo>
                    <a:pt x="2207012" y="457200"/>
                  </a:lnTo>
                  <a:close/>
                </a:path>
                <a:path w="3250565" h="1358900">
                  <a:moveTo>
                    <a:pt x="2218961" y="457200"/>
                  </a:moveTo>
                  <a:lnTo>
                    <a:pt x="2214767" y="457200"/>
                  </a:lnTo>
                  <a:lnTo>
                    <a:pt x="2210280" y="469900"/>
                  </a:lnTo>
                  <a:lnTo>
                    <a:pt x="2213582" y="469900"/>
                  </a:lnTo>
                  <a:lnTo>
                    <a:pt x="2217457" y="463470"/>
                  </a:lnTo>
                  <a:lnTo>
                    <a:pt x="2218961" y="457200"/>
                  </a:lnTo>
                  <a:close/>
                </a:path>
                <a:path w="3250565" h="1358900">
                  <a:moveTo>
                    <a:pt x="2222540" y="457200"/>
                  </a:moveTo>
                  <a:lnTo>
                    <a:pt x="2221236" y="457200"/>
                  </a:lnTo>
                  <a:lnTo>
                    <a:pt x="2217457" y="463470"/>
                  </a:lnTo>
                  <a:lnTo>
                    <a:pt x="2215915" y="469900"/>
                  </a:lnTo>
                  <a:lnTo>
                    <a:pt x="2222540" y="457200"/>
                  </a:lnTo>
                  <a:close/>
                </a:path>
                <a:path w="3250565" h="1358900">
                  <a:moveTo>
                    <a:pt x="2243744" y="457200"/>
                  </a:moveTo>
                  <a:lnTo>
                    <a:pt x="2225125" y="457200"/>
                  </a:lnTo>
                  <a:lnTo>
                    <a:pt x="2230910" y="469900"/>
                  </a:lnTo>
                  <a:lnTo>
                    <a:pt x="2243744" y="457200"/>
                  </a:lnTo>
                  <a:close/>
                </a:path>
                <a:path w="3250565" h="1358900">
                  <a:moveTo>
                    <a:pt x="2237640" y="444500"/>
                  </a:moveTo>
                  <a:lnTo>
                    <a:pt x="2140206" y="444500"/>
                  </a:lnTo>
                  <a:lnTo>
                    <a:pt x="2139135" y="457200"/>
                  </a:lnTo>
                  <a:lnTo>
                    <a:pt x="2247343" y="457200"/>
                  </a:lnTo>
                  <a:lnTo>
                    <a:pt x="2237640" y="444500"/>
                  </a:lnTo>
                  <a:close/>
                </a:path>
                <a:path w="3250565" h="1358900">
                  <a:moveTo>
                    <a:pt x="2257405" y="444500"/>
                  </a:moveTo>
                  <a:lnTo>
                    <a:pt x="2247565" y="444500"/>
                  </a:lnTo>
                  <a:lnTo>
                    <a:pt x="2247343" y="457200"/>
                  </a:lnTo>
                  <a:lnTo>
                    <a:pt x="2255339" y="457200"/>
                  </a:lnTo>
                  <a:lnTo>
                    <a:pt x="2257405" y="444500"/>
                  </a:lnTo>
                  <a:close/>
                </a:path>
                <a:path w="3250565" h="1358900">
                  <a:moveTo>
                    <a:pt x="2278393" y="444500"/>
                  </a:moveTo>
                  <a:lnTo>
                    <a:pt x="2273673" y="444500"/>
                  </a:lnTo>
                  <a:lnTo>
                    <a:pt x="2269406" y="457200"/>
                  </a:lnTo>
                  <a:lnTo>
                    <a:pt x="2278393" y="444500"/>
                  </a:lnTo>
                  <a:close/>
                </a:path>
                <a:path w="3250565" h="1358900">
                  <a:moveTo>
                    <a:pt x="2177322" y="431800"/>
                  </a:moveTo>
                  <a:lnTo>
                    <a:pt x="2173013" y="431800"/>
                  </a:lnTo>
                  <a:lnTo>
                    <a:pt x="2162011" y="444500"/>
                  </a:lnTo>
                  <a:lnTo>
                    <a:pt x="2176827" y="444500"/>
                  </a:lnTo>
                  <a:lnTo>
                    <a:pt x="2177322" y="431800"/>
                  </a:lnTo>
                  <a:close/>
                </a:path>
                <a:path w="3250565" h="1358900">
                  <a:moveTo>
                    <a:pt x="2294446" y="419100"/>
                  </a:moveTo>
                  <a:lnTo>
                    <a:pt x="2207119" y="419100"/>
                  </a:lnTo>
                  <a:lnTo>
                    <a:pt x="2215445" y="431800"/>
                  </a:lnTo>
                  <a:lnTo>
                    <a:pt x="2186301" y="431800"/>
                  </a:lnTo>
                  <a:lnTo>
                    <a:pt x="2182347" y="444500"/>
                  </a:lnTo>
                  <a:lnTo>
                    <a:pt x="2288567" y="444500"/>
                  </a:lnTo>
                  <a:lnTo>
                    <a:pt x="2284351" y="431800"/>
                  </a:lnTo>
                  <a:lnTo>
                    <a:pt x="2294446" y="419100"/>
                  </a:lnTo>
                  <a:close/>
                </a:path>
                <a:path w="3250565" h="1358900">
                  <a:moveTo>
                    <a:pt x="2207119" y="419100"/>
                  </a:moveTo>
                  <a:lnTo>
                    <a:pt x="2193886" y="419100"/>
                  </a:lnTo>
                  <a:lnTo>
                    <a:pt x="2191586" y="431800"/>
                  </a:lnTo>
                  <a:lnTo>
                    <a:pt x="2207793" y="431800"/>
                  </a:lnTo>
                  <a:lnTo>
                    <a:pt x="2207119" y="419100"/>
                  </a:lnTo>
                  <a:close/>
                </a:path>
                <a:path w="3250565" h="1358900">
                  <a:moveTo>
                    <a:pt x="2321067" y="419100"/>
                  </a:moveTo>
                  <a:lnTo>
                    <a:pt x="2307142" y="419100"/>
                  </a:lnTo>
                  <a:lnTo>
                    <a:pt x="2310726" y="431800"/>
                  </a:lnTo>
                  <a:lnTo>
                    <a:pt x="2321067" y="419100"/>
                  </a:lnTo>
                  <a:close/>
                </a:path>
                <a:path w="3250565" h="1358900">
                  <a:moveTo>
                    <a:pt x="2228401" y="406400"/>
                  </a:moveTo>
                  <a:lnTo>
                    <a:pt x="2214869" y="419100"/>
                  </a:lnTo>
                  <a:lnTo>
                    <a:pt x="2232252" y="419100"/>
                  </a:lnTo>
                  <a:lnTo>
                    <a:pt x="2228401" y="406400"/>
                  </a:lnTo>
                  <a:close/>
                </a:path>
                <a:path w="3250565" h="1358900">
                  <a:moveTo>
                    <a:pt x="2247137" y="406400"/>
                  </a:moveTo>
                  <a:lnTo>
                    <a:pt x="2235133" y="406400"/>
                  </a:lnTo>
                  <a:lnTo>
                    <a:pt x="2232477" y="419100"/>
                  </a:lnTo>
                  <a:lnTo>
                    <a:pt x="2242007" y="419100"/>
                  </a:lnTo>
                  <a:lnTo>
                    <a:pt x="2247137" y="406400"/>
                  </a:lnTo>
                  <a:close/>
                </a:path>
                <a:path w="3250565" h="1358900">
                  <a:moveTo>
                    <a:pt x="2336367" y="406400"/>
                  </a:moveTo>
                  <a:lnTo>
                    <a:pt x="2255274" y="406400"/>
                  </a:lnTo>
                  <a:lnTo>
                    <a:pt x="2261783" y="419100"/>
                  </a:lnTo>
                  <a:lnTo>
                    <a:pt x="2334467" y="419100"/>
                  </a:lnTo>
                  <a:lnTo>
                    <a:pt x="2336367" y="406400"/>
                  </a:lnTo>
                  <a:close/>
                </a:path>
                <a:path w="3250565" h="1358900">
                  <a:moveTo>
                    <a:pt x="2349834" y="406400"/>
                  </a:moveTo>
                  <a:lnTo>
                    <a:pt x="2338710" y="406400"/>
                  </a:lnTo>
                  <a:lnTo>
                    <a:pt x="2334467" y="419100"/>
                  </a:lnTo>
                  <a:lnTo>
                    <a:pt x="2343090" y="419100"/>
                  </a:lnTo>
                  <a:lnTo>
                    <a:pt x="2349834" y="406400"/>
                  </a:lnTo>
                  <a:close/>
                </a:path>
                <a:path w="3250565" h="1358900">
                  <a:moveTo>
                    <a:pt x="2350173" y="413751"/>
                  </a:moveTo>
                  <a:lnTo>
                    <a:pt x="2343090" y="419100"/>
                  </a:lnTo>
                  <a:lnTo>
                    <a:pt x="2349967" y="419100"/>
                  </a:lnTo>
                  <a:lnTo>
                    <a:pt x="2350173" y="413751"/>
                  </a:lnTo>
                  <a:close/>
                </a:path>
                <a:path w="3250565" h="1358900">
                  <a:moveTo>
                    <a:pt x="2359908" y="406400"/>
                  </a:moveTo>
                  <a:lnTo>
                    <a:pt x="2350455" y="406400"/>
                  </a:lnTo>
                  <a:lnTo>
                    <a:pt x="2350173" y="413751"/>
                  </a:lnTo>
                  <a:lnTo>
                    <a:pt x="2359908" y="406400"/>
                  </a:lnTo>
                  <a:close/>
                </a:path>
                <a:path w="3250565" h="1358900">
                  <a:moveTo>
                    <a:pt x="2364080" y="393700"/>
                  </a:moveTo>
                  <a:lnTo>
                    <a:pt x="2266157" y="393700"/>
                  </a:lnTo>
                  <a:lnTo>
                    <a:pt x="2259063" y="406400"/>
                  </a:lnTo>
                  <a:lnTo>
                    <a:pt x="2350455" y="406400"/>
                  </a:lnTo>
                  <a:lnTo>
                    <a:pt x="2364080" y="393700"/>
                  </a:lnTo>
                  <a:close/>
                </a:path>
                <a:path w="3250565" h="1358900">
                  <a:moveTo>
                    <a:pt x="2398238" y="368300"/>
                  </a:moveTo>
                  <a:lnTo>
                    <a:pt x="2390589" y="368300"/>
                  </a:lnTo>
                  <a:lnTo>
                    <a:pt x="2393536" y="381000"/>
                  </a:lnTo>
                  <a:lnTo>
                    <a:pt x="2318634" y="381000"/>
                  </a:lnTo>
                  <a:lnTo>
                    <a:pt x="2318416" y="393700"/>
                  </a:lnTo>
                  <a:lnTo>
                    <a:pt x="2375608" y="393700"/>
                  </a:lnTo>
                  <a:lnTo>
                    <a:pt x="2372582" y="406400"/>
                  </a:lnTo>
                  <a:lnTo>
                    <a:pt x="2385917" y="406400"/>
                  </a:lnTo>
                  <a:lnTo>
                    <a:pt x="2395783" y="381000"/>
                  </a:lnTo>
                  <a:lnTo>
                    <a:pt x="2398238" y="368300"/>
                  </a:lnTo>
                  <a:close/>
                </a:path>
                <a:path w="3250565" h="1358900">
                  <a:moveTo>
                    <a:pt x="2285068" y="381000"/>
                  </a:moveTo>
                  <a:lnTo>
                    <a:pt x="2280054" y="393700"/>
                  </a:lnTo>
                  <a:lnTo>
                    <a:pt x="2293065" y="393700"/>
                  </a:lnTo>
                  <a:lnTo>
                    <a:pt x="2285068" y="381000"/>
                  </a:lnTo>
                  <a:close/>
                </a:path>
                <a:path w="3250565" h="1358900">
                  <a:moveTo>
                    <a:pt x="2313592" y="381000"/>
                  </a:moveTo>
                  <a:lnTo>
                    <a:pt x="2304897" y="381000"/>
                  </a:lnTo>
                  <a:lnTo>
                    <a:pt x="2293065" y="393700"/>
                  </a:lnTo>
                  <a:lnTo>
                    <a:pt x="2318416" y="393700"/>
                  </a:lnTo>
                  <a:lnTo>
                    <a:pt x="2313592" y="381000"/>
                  </a:lnTo>
                  <a:close/>
                </a:path>
                <a:path w="3250565" h="1358900">
                  <a:moveTo>
                    <a:pt x="2422417" y="381000"/>
                  </a:moveTo>
                  <a:lnTo>
                    <a:pt x="2419496" y="381000"/>
                  </a:lnTo>
                  <a:lnTo>
                    <a:pt x="2415960" y="393700"/>
                  </a:lnTo>
                  <a:lnTo>
                    <a:pt x="2418267" y="393700"/>
                  </a:lnTo>
                  <a:lnTo>
                    <a:pt x="2422417" y="381000"/>
                  </a:lnTo>
                  <a:close/>
                </a:path>
                <a:path w="3250565" h="1358900">
                  <a:moveTo>
                    <a:pt x="2329791" y="368300"/>
                  </a:moveTo>
                  <a:lnTo>
                    <a:pt x="2327264" y="368300"/>
                  </a:lnTo>
                  <a:lnTo>
                    <a:pt x="2324139" y="381000"/>
                  </a:lnTo>
                  <a:lnTo>
                    <a:pt x="2333503" y="381000"/>
                  </a:lnTo>
                  <a:lnTo>
                    <a:pt x="2329791" y="368300"/>
                  </a:lnTo>
                  <a:close/>
                </a:path>
                <a:path w="3250565" h="1358900">
                  <a:moveTo>
                    <a:pt x="2365178" y="368300"/>
                  </a:moveTo>
                  <a:lnTo>
                    <a:pt x="2333735" y="368300"/>
                  </a:lnTo>
                  <a:lnTo>
                    <a:pt x="2333503" y="381000"/>
                  </a:lnTo>
                  <a:lnTo>
                    <a:pt x="2364943" y="381000"/>
                  </a:lnTo>
                  <a:lnTo>
                    <a:pt x="2365178" y="368300"/>
                  </a:lnTo>
                  <a:close/>
                </a:path>
                <a:path w="3250565" h="1358900">
                  <a:moveTo>
                    <a:pt x="2390589" y="368300"/>
                  </a:moveTo>
                  <a:lnTo>
                    <a:pt x="2365178" y="368300"/>
                  </a:lnTo>
                  <a:lnTo>
                    <a:pt x="2364943" y="381000"/>
                  </a:lnTo>
                  <a:lnTo>
                    <a:pt x="2393536" y="381000"/>
                  </a:lnTo>
                  <a:lnTo>
                    <a:pt x="2390589" y="368300"/>
                  </a:lnTo>
                  <a:close/>
                </a:path>
                <a:path w="3250565" h="1358900">
                  <a:moveTo>
                    <a:pt x="2439057" y="368300"/>
                  </a:moveTo>
                  <a:lnTo>
                    <a:pt x="2398238" y="368300"/>
                  </a:lnTo>
                  <a:lnTo>
                    <a:pt x="2395783" y="381000"/>
                  </a:lnTo>
                  <a:lnTo>
                    <a:pt x="2412665" y="381000"/>
                  </a:lnTo>
                  <a:lnTo>
                    <a:pt x="2439057" y="368300"/>
                  </a:lnTo>
                  <a:close/>
                </a:path>
                <a:path w="3250565" h="1358900">
                  <a:moveTo>
                    <a:pt x="2440430" y="376061"/>
                  </a:moveTo>
                  <a:lnTo>
                    <a:pt x="2437047" y="381000"/>
                  </a:lnTo>
                  <a:lnTo>
                    <a:pt x="2441206" y="381000"/>
                  </a:lnTo>
                  <a:lnTo>
                    <a:pt x="2440430" y="376061"/>
                  </a:lnTo>
                  <a:close/>
                </a:path>
                <a:path w="3250565" h="1358900">
                  <a:moveTo>
                    <a:pt x="2458343" y="355600"/>
                  </a:moveTo>
                  <a:lnTo>
                    <a:pt x="2388673" y="355600"/>
                  </a:lnTo>
                  <a:lnTo>
                    <a:pt x="2387625" y="359876"/>
                  </a:lnTo>
                  <a:lnTo>
                    <a:pt x="2394134" y="368300"/>
                  </a:lnTo>
                  <a:lnTo>
                    <a:pt x="2439210" y="368300"/>
                  </a:lnTo>
                  <a:lnTo>
                    <a:pt x="2440430" y="376061"/>
                  </a:lnTo>
                  <a:lnTo>
                    <a:pt x="2445747" y="368300"/>
                  </a:lnTo>
                  <a:lnTo>
                    <a:pt x="2458343" y="355600"/>
                  </a:lnTo>
                  <a:close/>
                </a:path>
                <a:path w="3250565" h="1358900">
                  <a:moveTo>
                    <a:pt x="2354542" y="355600"/>
                  </a:moveTo>
                  <a:lnTo>
                    <a:pt x="2344501" y="368300"/>
                  </a:lnTo>
                  <a:lnTo>
                    <a:pt x="2352601" y="368300"/>
                  </a:lnTo>
                  <a:lnTo>
                    <a:pt x="2354542" y="355600"/>
                  </a:lnTo>
                  <a:close/>
                </a:path>
                <a:path w="3250565" h="1358900">
                  <a:moveTo>
                    <a:pt x="2384320" y="355600"/>
                  </a:moveTo>
                  <a:lnTo>
                    <a:pt x="2369967" y="355600"/>
                  </a:lnTo>
                  <a:lnTo>
                    <a:pt x="2360184" y="368300"/>
                  </a:lnTo>
                  <a:lnTo>
                    <a:pt x="2385562" y="368300"/>
                  </a:lnTo>
                  <a:lnTo>
                    <a:pt x="2387625" y="359876"/>
                  </a:lnTo>
                  <a:lnTo>
                    <a:pt x="2384320" y="355600"/>
                  </a:lnTo>
                  <a:close/>
                </a:path>
                <a:path w="3250565" h="1358900">
                  <a:moveTo>
                    <a:pt x="2387625" y="359876"/>
                  </a:moveTo>
                  <a:lnTo>
                    <a:pt x="2385562" y="368300"/>
                  </a:lnTo>
                  <a:lnTo>
                    <a:pt x="2394134" y="368300"/>
                  </a:lnTo>
                  <a:lnTo>
                    <a:pt x="2387625" y="359876"/>
                  </a:lnTo>
                  <a:close/>
                </a:path>
                <a:path w="3250565" h="1358900">
                  <a:moveTo>
                    <a:pt x="2487615" y="342900"/>
                  </a:moveTo>
                  <a:lnTo>
                    <a:pt x="2399575" y="342900"/>
                  </a:lnTo>
                  <a:lnTo>
                    <a:pt x="2394076" y="355600"/>
                  </a:lnTo>
                  <a:lnTo>
                    <a:pt x="2458343" y="355600"/>
                  </a:lnTo>
                  <a:lnTo>
                    <a:pt x="2464099" y="368300"/>
                  </a:lnTo>
                  <a:lnTo>
                    <a:pt x="2473508" y="368300"/>
                  </a:lnTo>
                  <a:lnTo>
                    <a:pt x="2481557" y="355600"/>
                  </a:lnTo>
                  <a:lnTo>
                    <a:pt x="2487615" y="342900"/>
                  </a:lnTo>
                  <a:close/>
                </a:path>
                <a:path w="3250565" h="1358900">
                  <a:moveTo>
                    <a:pt x="2491688" y="342900"/>
                  </a:moveTo>
                  <a:lnTo>
                    <a:pt x="2487615" y="342900"/>
                  </a:lnTo>
                  <a:lnTo>
                    <a:pt x="2491048" y="355600"/>
                  </a:lnTo>
                  <a:lnTo>
                    <a:pt x="2493081" y="355600"/>
                  </a:lnTo>
                  <a:lnTo>
                    <a:pt x="2491688" y="342900"/>
                  </a:lnTo>
                  <a:close/>
                </a:path>
                <a:path w="3250565" h="1358900">
                  <a:moveTo>
                    <a:pt x="2507127" y="342900"/>
                  </a:moveTo>
                  <a:lnTo>
                    <a:pt x="2498661" y="342900"/>
                  </a:lnTo>
                  <a:lnTo>
                    <a:pt x="2497265" y="355600"/>
                  </a:lnTo>
                  <a:lnTo>
                    <a:pt x="2505647" y="355600"/>
                  </a:lnTo>
                  <a:lnTo>
                    <a:pt x="2507127" y="342900"/>
                  </a:lnTo>
                  <a:close/>
                </a:path>
                <a:path w="3250565" h="1358900">
                  <a:moveTo>
                    <a:pt x="2517610" y="342900"/>
                  </a:moveTo>
                  <a:lnTo>
                    <a:pt x="2514373" y="355600"/>
                  </a:lnTo>
                  <a:lnTo>
                    <a:pt x="2517535" y="355600"/>
                  </a:lnTo>
                  <a:lnTo>
                    <a:pt x="2517610" y="342900"/>
                  </a:lnTo>
                  <a:close/>
                </a:path>
                <a:path w="3250565" h="1358900">
                  <a:moveTo>
                    <a:pt x="2431901" y="330200"/>
                  </a:moveTo>
                  <a:lnTo>
                    <a:pt x="2424384" y="330200"/>
                  </a:lnTo>
                  <a:lnTo>
                    <a:pt x="2418606" y="342900"/>
                  </a:lnTo>
                  <a:lnTo>
                    <a:pt x="2437826" y="342900"/>
                  </a:lnTo>
                  <a:lnTo>
                    <a:pt x="2431901" y="330200"/>
                  </a:lnTo>
                  <a:close/>
                </a:path>
                <a:path w="3250565" h="1358900">
                  <a:moveTo>
                    <a:pt x="2478263" y="330200"/>
                  </a:moveTo>
                  <a:lnTo>
                    <a:pt x="2438830" y="330200"/>
                  </a:lnTo>
                  <a:lnTo>
                    <a:pt x="2437826" y="342900"/>
                  </a:lnTo>
                  <a:lnTo>
                    <a:pt x="2464029" y="342900"/>
                  </a:lnTo>
                  <a:lnTo>
                    <a:pt x="2478263" y="330200"/>
                  </a:lnTo>
                  <a:close/>
                </a:path>
                <a:path w="3250565" h="1358900">
                  <a:moveTo>
                    <a:pt x="2531442" y="330200"/>
                  </a:moveTo>
                  <a:lnTo>
                    <a:pt x="2489928" y="330200"/>
                  </a:lnTo>
                  <a:lnTo>
                    <a:pt x="2476551" y="342900"/>
                  </a:lnTo>
                  <a:lnTo>
                    <a:pt x="2528416" y="342900"/>
                  </a:lnTo>
                  <a:lnTo>
                    <a:pt x="2531442" y="330200"/>
                  </a:lnTo>
                  <a:close/>
                </a:path>
                <a:path w="3250565" h="1358900">
                  <a:moveTo>
                    <a:pt x="2536365" y="330200"/>
                  </a:moveTo>
                  <a:lnTo>
                    <a:pt x="2532217" y="342900"/>
                  </a:lnTo>
                  <a:lnTo>
                    <a:pt x="2533453" y="342900"/>
                  </a:lnTo>
                  <a:lnTo>
                    <a:pt x="2536365" y="330200"/>
                  </a:lnTo>
                  <a:close/>
                </a:path>
                <a:path w="3250565" h="1358900">
                  <a:moveTo>
                    <a:pt x="2548724" y="330200"/>
                  </a:moveTo>
                  <a:lnTo>
                    <a:pt x="2547059" y="330200"/>
                  </a:lnTo>
                  <a:lnTo>
                    <a:pt x="2546310" y="342900"/>
                  </a:lnTo>
                  <a:lnTo>
                    <a:pt x="2549181" y="342900"/>
                  </a:lnTo>
                  <a:lnTo>
                    <a:pt x="2548724" y="330200"/>
                  </a:lnTo>
                  <a:close/>
                </a:path>
                <a:path w="3250565" h="1358900">
                  <a:moveTo>
                    <a:pt x="2529157" y="317500"/>
                  </a:moveTo>
                  <a:lnTo>
                    <a:pt x="2445680" y="317500"/>
                  </a:lnTo>
                  <a:lnTo>
                    <a:pt x="2439570" y="330200"/>
                  </a:lnTo>
                  <a:lnTo>
                    <a:pt x="2528512" y="330200"/>
                  </a:lnTo>
                  <a:lnTo>
                    <a:pt x="2529157" y="317500"/>
                  </a:lnTo>
                  <a:close/>
                </a:path>
                <a:path w="3250565" h="1358900">
                  <a:moveTo>
                    <a:pt x="2551259" y="317500"/>
                  </a:moveTo>
                  <a:lnTo>
                    <a:pt x="2532802" y="317500"/>
                  </a:lnTo>
                  <a:lnTo>
                    <a:pt x="2528512" y="330200"/>
                  </a:lnTo>
                  <a:lnTo>
                    <a:pt x="2541880" y="330200"/>
                  </a:lnTo>
                  <a:lnTo>
                    <a:pt x="2551259" y="317500"/>
                  </a:lnTo>
                  <a:close/>
                </a:path>
                <a:path w="3250565" h="1358900">
                  <a:moveTo>
                    <a:pt x="2574551" y="317500"/>
                  </a:moveTo>
                  <a:lnTo>
                    <a:pt x="2553333" y="317500"/>
                  </a:lnTo>
                  <a:lnTo>
                    <a:pt x="2554985" y="330200"/>
                  </a:lnTo>
                  <a:lnTo>
                    <a:pt x="2569045" y="330200"/>
                  </a:lnTo>
                  <a:lnTo>
                    <a:pt x="2574551" y="317500"/>
                  </a:lnTo>
                  <a:close/>
                </a:path>
                <a:path w="3250565" h="1358900">
                  <a:moveTo>
                    <a:pt x="2584124" y="317500"/>
                  </a:moveTo>
                  <a:lnTo>
                    <a:pt x="2581421" y="317500"/>
                  </a:lnTo>
                  <a:lnTo>
                    <a:pt x="2579767" y="330200"/>
                  </a:lnTo>
                  <a:lnTo>
                    <a:pt x="2580291" y="330200"/>
                  </a:lnTo>
                  <a:lnTo>
                    <a:pt x="2584124" y="317500"/>
                  </a:lnTo>
                  <a:close/>
                </a:path>
                <a:path w="3250565" h="1358900">
                  <a:moveTo>
                    <a:pt x="2591379" y="292100"/>
                  </a:moveTo>
                  <a:lnTo>
                    <a:pt x="2519923" y="292100"/>
                  </a:lnTo>
                  <a:lnTo>
                    <a:pt x="2509534" y="304800"/>
                  </a:lnTo>
                  <a:lnTo>
                    <a:pt x="2488719" y="304800"/>
                  </a:lnTo>
                  <a:lnTo>
                    <a:pt x="2486726" y="317500"/>
                  </a:lnTo>
                  <a:lnTo>
                    <a:pt x="2585191" y="317500"/>
                  </a:lnTo>
                  <a:lnTo>
                    <a:pt x="2585141" y="304800"/>
                  </a:lnTo>
                  <a:lnTo>
                    <a:pt x="2591379" y="292100"/>
                  </a:lnTo>
                  <a:close/>
                </a:path>
                <a:path w="3250565" h="1358900">
                  <a:moveTo>
                    <a:pt x="2621613" y="304800"/>
                  </a:moveTo>
                  <a:lnTo>
                    <a:pt x="2604762" y="304800"/>
                  </a:lnTo>
                  <a:lnTo>
                    <a:pt x="2608471" y="317500"/>
                  </a:lnTo>
                  <a:lnTo>
                    <a:pt x="2621613" y="304800"/>
                  </a:lnTo>
                  <a:close/>
                </a:path>
                <a:path w="3250565" h="1358900">
                  <a:moveTo>
                    <a:pt x="2599063" y="292181"/>
                  </a:moveTo>
                  <a:lnTo>
                    <a:pt x="2592464" y="304800"/>
                  </a:lnTo>
                  <a:lnTo>
                    <a:pt x="2595773" y="304800"/>
                  </a:lnTo>
                  <a:lnTo>
                    <a:pt x="2599075" y="292214"/>
                  </a:lnTo>
                  <a:close/>
                </a:path>
                <a:path w="3250565" h="1358900">
                  <a:moveTo>
                    <a:pt x="2620009" y="292100"/>
                  </a:moveTo>
                  <a:lnTo>
                    <a:pt x="2599105" y="292100"/>
                  </a:lnTo>
                  <a:lnTo>
                    <a:pt x="2603833" y="304800"/>
                  </a:lnTo>
                  <a:lnTo>
                    <a:pt x="2616106" y="304800"/>
                  </a:lnTo>
                  <a:lnTo>
                    <a:pt x="2620009" y="292100"/>
                  </a:lnTo>
                  <a:close/>
                </a:path>
                <a:path w="3250565" h="1358900">
                  <a:moveTo>
                    <a:pt x="2644665" y="279400"/>
                  </a:moveTo>
                  <a:lnTo>
                    <a:pt x="2623428" y="279400"/>
                  </a:lnTo>
                  <a:lnTo>
                    <a:pt x="2619943" y="292100"/>
                  </a:lnTo>
                  <a:lnTo>
                    <a:pt x="2624629" y="292100"/>
                  </a:lnTo>
                  <a:lnTo>
                    <a:pt x="2624988" y="304800"/>
                  </a:lnTo>
                  <a:lnTo>
                    <a:pt x="2630930" y="304800"/>
                  </a:lnTo>
                  <a:lnTo>
                    <a:pt x="2631287" y="292100"/>
                  </a:lnTo>
                  <a:lnTo>
                    <a:pt x="2644665" y="279400"/>
                  </a:lnTo>
                  <a:close/>
                </a:path>
                <a:path w="3250565" h="1358900">
                  <a:moveTo>
                    <a:pt x="2645955" y="292100"/>
                  </a:moveTo>
                  <a:lnTo>
                    <a:pt x="2639286" y="292100"/>
                  </a:lnTo>
                  <a:lnTo>
                    <a:pt x="2642644" y="304800"/>
                  </a:lnTo>
                  <a:lnTo>
                    <a:pt x="2647658" y="304800"/>
                  </a:lnTo>
                  <a:lnTo>
                    <a:pt x="2645955" y="292100"/>
                  </a:lnTo>
                  <a:close/>
                </a:path>
                <a:path w="3250565" h="1358900">
                  <a:moveTo>
                    <a:pt x="2599105" y="292100"/>
                  </a:moveTo>
                  <a:close/>
                </a:path>
                <a:path w="3250565" h="1358900">
                  <a:moveTo>
                    <a:pt x="2536263" y="279400"/>
                  </a:moveTo>
                  <a:lnTo>
                    <a:pt x="2531983" y="279400"/>
                  </a:lnTo>
                  <a:lnTo>
                    <a:pt x="2527936" y="292100"/>
                  </a:lnTo>
                  <a:lnTo>
                    <a:pt x="2541332" y="292100"/>
                  </a:lnTo>
                  <a:lnTo>
                    <a:pt x="2536263" y="279400"/>
                  </a:lnTo>
                  <a:close/>
                </a:path>
                <a:path w="3250565" h="1358900">
                  <a:moveTo>
                    <a:pt x="2618296" y="279400"/>
                  </a:moveTo>
                  <a:lnTo>
                    <a:pt x="2547745" y="279400"/>
                  </a:lnTo>
                  <a:lnTo>
                    <a:pt x="2541332" y="292100"/>
                  </a:lnTo>
                  <a:lnTo>
                    <a:pt x="2619943" y="292100"/>
                  </a:lnTo>
                  <a:lnTo>
                    <a:pt x="2618296" y="279400"/>
                  </a:lnTo>
                  <a:close/>
                </a:path>
                <a:path w="3250565" h="1358900">
                  <a:moveTo>
                    <a:pt x="2658623" y="266700"/>
                  </a:moveTo>
                  <a:lnTo>
                    <a:pt x="2595403" y="266700"/>
                  </a:lnTo>
                  <a:lnTo>
                    <a:pt x="2595643" y="279400"/>
                  </a:lnTo>
                  <a:lnTo>
                    <a:pt x="2655795" y="279400"/>
                  </a:lnTo>
                  <a:lnTo>
                    <a:pt x="2657460" y="292100"/>
                  </a:lnTo>
                  <a:lnTo>
                    <a:pt x="2656845" y="279400"/>
                  </a:lnTo>
                  <a:lnTo>
                    <a:pt x="2658623" y="266700"/>
                  </a:lnTo>
                  <a:close/>
                </a:path>
                <a:path w="3250565" h="1358900">
                  <a:moveTo>
                    <a:pt x="2677683" y="279400"/>
                  </a:moveTo>
                  <a:lnTo>
                    <a:pt x="2672280" y="279400"/>
                  </a:lnTo>
                  <a:lnTo>
                    <a:pt x="2665130" y="292100"/>
                  </a:lnTo>
                  <a:lnTo>
                    <a:pt x="2668787" y="292100"/>
                  </a:lnTo>
                  <a:lnTo>
                    <a:pt x="2677683" y="279400"/>
                  </a:lnTo>
                  <a:close/>
                </a:path>
                <a:path w="3250565" h="1358900">
                  <a:moveTo>
                    <a:pt x="2595403" y="266700"/>
                  </a:moveTo>
                  <a:lnTo>
                    <a:pt x="2572965" y="266700"/>
                  </a:lnTo>
                  <a:lnTo>
                    <a:pt x="2566284" y="279400"/>
                  </a:lnTo>
                  <a:lnTo>
                    <a:pt x="2590098" y="279400"/>
                  </a:lnTo>
                  <a:lnTo>
                    <a:pt x="2595403" y="266700"/>
                  </a:lnTo>
                  <a:close/>
                </a:path>
                <a:path w="3250565" h="1358900">
                  <a:moveTo>
                    <a:pt x="2684188" y="266700"/>
                  </a:moveTo>
                  <a:lnTo>
                    <a:pt x="2662117" y="266700"/>
                  </a:lnTo>
                  <a:lnTo>
                    <a:pt x="2669811" y="279400"/>
                  </a:lnTo>
                  <a:lnTo>
                    <a:pt x="2684188" y="266700"/>
                  </a:lnTo>
                  <a:close/>
                </a:path>
                <a:path w="3250565" h="1358900">
                  <a:moveTo>
                    <a:pt x="2697088" y="266700"/>
                  </a:moveTo>
                  <a:lnTo>
                    <a:pt x="2684188" y="266700"/>
                  </a:lnTo>
                  <a:lnTo>
                    <a:pt x="2682746" y="279400"/>
                  </a:lnTo>
                  <a:lnTo>
                    <a:pt x="2688873" y="279400"/>
                  </a:lnTo>
                  <a:lnTo>
                    <a:pt x="2697088" y="266700"/>
                  </a:lnTo>
                  <a:close/>
                </a:path>
                <a:path w="3250565" h="1358900">
                  <a:moveTo>
                    <a:pt x="2713870" y="266700"/>
                  </a:moveTo>
                  <a:lnTo>
                    <a:pt x="2697088" y="266700"/>
                  </a:lnTo>
                  <a:lnTo>
                    <a:pt x="2701905" y="279400"/>
                  </a:lnTo>
                  <a:lnTo>
                    <a:pt x="2708482" y="279400"/>
                  </a:lnTo>
                  <a:lnTo>
                    <a:pt x="2713870" y="266700"/>
                  </a:lnTo>
                  <a:close/>
                </a:path>
                <a:path w="3250565" h="1358900">
                  <a:moveTo>
                    <a:pt x="2672081" y="254000"/>
                  </a:moveTo>
                  <a:lnTo>
                    <a:pt x="2606898" y="254000"/>
                  </a:lnTo>
                  <a:lnTo>
                    <a:pt x="2607191" y="266700"/>
                  </a:lnTo>
                  <a:lnTo>
                    <a:pt x="2661817" y="266700"/>
                  </a:lnTo>
                  <a:lnTo>
                    <a:pt x="2672081" y="254000"/>
                  </a:lnTo>
                  <a:close/>
                </a:path>
                <a:path w="3250565" h="1358900">
                  <a:moveTo>
                    <a:pt x="2700788" y="254000"/>
                  </a:moveTo>
                  <a:lnTo>
                    <a:pt x="2672081" y="254000"/>
                  </a:lnTo>
                  <a:lnTo>
                    <a:pt x="2681609" y="266700"/>
                  </a:lnTo>
                  <a:lnTo>
                    <a:pt x="2698671" y="266700"/>
                  </a:lnTo>
                  <a:lnTo>
                    <a:pt x="2700788" y="254000"/>
                  </a:lnTo>
                  <a:close/>
                </a:path>
                <a:path w="3250565" h="1358900">
                  <a:moveTo>
                    <a:pt x="2700788" y="254000"/>
                  </a:moveTo>
                  <a:lnTo>
                    <a:pt x="2698671" y="266700"/>
                  </a:lnTo>
                  <a:lnTo>
                    <a:pt x="2699075" y="266700"/>
                  </a:lnTo>
                  <a:lnTo>
                    <a:pt x="2700788" y="254000"/>
                  </a:lnTo>
                  <a:close/>
                </a:path>
                <a:path w="3250565" h="1358900">
                  <a:moveTo>
                    <a:pt x="2714024" y="254000"/>
                  </a:moveTo>
                  <a:lnTo>
                    <a:pt x="2700788" y="254000"/>
                  </a:lnTo>
                  <a:lnTo>
                    <a:pt x="2699075" y="266700"/>
                  </a:lnTo>
                  <a:lnTo>
                    <a:pt x="2700827" y="266700"/>
                  </a:lnTo>
                  <a:lnTo>
                    <a:pt x="2714024" y="254000"/>
                  </a:lnTo>
                  <a:close/>
                </a:path>
                <a:path w="3250565" h="1358900">
                  <a:moveTo>
                    <a:pt x="2742048" y="254000"/>
                  </a:moveTo>
                  <a:lnTo>
                    <a:pt x="2728918" y="254000"/>
                  </a:lnTo>
                  <a:lnTo>
                    <a:pt x="2720968" y="266700"/>
                  </a:lnTo>
                  <a:lnTo>
                    <a:pt x="2738400" y="266700"/>
                  </a:lnTo>
                  <a:lnTo>
                    <a:pt x="2742048" y="254000"/>
                  </a:lnTo>
                  <a:close/>
                </a:path>
                <a:path w="3250565" h="1358900">
                  <a:moveTo>
                    <a:pt x="2644115" y="241300"/>
                  </a:moveTo>
                  <a:lnTo>
                    <a:pt x="2643126" y="241300"/>
                  </a:lnTo>
                  <a:lnTo>
                    <a:pt x="2628326" y="254000"/>
                  </a:lnTo>
                  <a:lnTo>
                    <a:pt x="2639210" y="254000"/>
                  </a:lnTo>
                  <a:lnTo>
                    <a:pt x="2644115" y="241300"/>
                  </a:lnTo>
                  <a:close/>
                </a:path>
                <a:path w="3250565" h="1358900">
                  <a:moveTo>
                    <a:pt x="2729282" y="241300"/>
                  </a:moveTo>
                  <a:lnTo>
                    <a:pt x="2644115" y="241300"/>
                  </a:lnTo>
                  <a:lnTo>
                    <a:pt x="2644294" y="254000"/>
                  </a:lnTo>
                  <a:lnTo>
                    <a:pt x="2728122" y="254000"/>
                  </a:lnTo>
                  <a:lnTo>
                    <a:pt x="2729282" y="241300"/>
                  </a:lnTo>
                  <a:close/>
                </a:path>
                <a:path w="3250565" h="1358900">
                  <a:moveTo>
                    <a:pt x="2740442" y="241300"/>
                  </a:moveTo>
                  <a:lnTo>
                    <a:pt x="2729282" y="241300"/>
                  </a:lnTo>
                  <a:lnTo>
                    <a:pt x="2741266" y="254000"/>
                  </a:lnTo>
                  <a:lnTo>
                    <a:pt x="2750418" y="254000"/>
                  </a:lnTo>
                  <a:lnTo>
                    <a:pt x="2740442" y="241300"/>
                  </a:lnTo>
                  <a:close/>
                </a:path>
                <a:path w="3250565" h="1358900">
                  <a:moveTo>
                    <a:pt x="2774771" y="215900"/>
                  </a:moveTo>
                  <a:lnTo>
                    <a:pt x="2712079" y="215900"/>
                  </a:lnTo>
                  <a:lnTo>
                    <a:pt x="2708797" y="228600"/>
                  </a:lnTo>
                  <a:lnTo>
                    <a:pt x="2676778" y="228600"/>
                  </a:lnTo>
                  <a:lnTo>
                    <a:pt x="2667813" y="241300"/>
                  </a:lnTo>
                  <a:lnTo>
                    <a:pt x="2777587" y="241300"/>
                  </a:lnTo>
                  <a:lnTo>
                    <a:pt x="2780708" y="230801"/>
                  </a:lnTo>
                  <a:lnTo>
                    <a:pt x="2778848" y="228600"/>
                  </a:lnTo>
                  <a:lnTo>
                    <a:pt x="2774771" y="215900"/>
                  </a:lnTo>
                  <a:close/>
                </a:path>
                <a:path w="3250565" h="1358900">
                  <a:moveTo>
                    <a:pt x="2794658" y="215900"/>
                  </a:moveTo>
                  <a:lnTo>
                    <a:pt x="2780954" y="215900"/>
                  </a:lnTo>
                  <a:lnTo>
                    <a:pt x="2781363" y="228600"/>
                  </a:lnTo>
                  <a:lnTo>
                    <a:pt x="2780708" y="230801"/>
                  </a:lnTo>
                  <a:lnTo>
                    <a:pt x="2789579" y="241300"/>
                  </a:lnTo>
                  <a:lnTo>
                    <a:pt x="2798468" y="241300"/>
                  </a:lnTo>
                  <a:lnTo>
                    <a:pt x="2797023" y="228600"/>
                  </a:lnTo>
                  <a:lnTo>
                    <a:pt x="2792779" y="228600"/>
                  </a:lnTo>
                  <a:lnTo>
                    <a:pt x="2794027" y="227947"/>
                  </a:lnTo>
                  <a:lnTo>
                    <a:pt x="2794658" y="215900"/>
                  </a:lnTo>
                  <a:close/>
                </a:path>
                <a:path w="3250565" h="1358900">
                  <a:moveTo>
                    <a:pt x="2780954" y="215900"/>
                  </a:moveTo>
                  <a:lnTo>
                    <a:pt x="2774771" y="215900"/>
                  </a:lnTo>
                  <a:lnTo>
                    <a:pt x="2778848" y="228600"/>
                  </a:lnTo>
                  <a:lnTo>
                    <a:pt x="2780708" y="230801"/>
                  </a:lnTo>
                  <a:lnTo>
                    <a:pt x="2781363" y="228600"/>
                  </a:lnTo>
                  <a:lnTo>
                    <a:pt x="2780954" y="215900"/>
                  </a:lnTo>
                  <a:close/>
                </a:path>
                <a:path w="3250565" h="1358900">
                  <a:moveTo>
                    <a:pt x="2701339" y="215900"/>
                  </a:moveTo>
                  <a:lnTo>
                    <a:pt x="2697273" y="215900"/>
                  </a:lnTo>
                  <a:lnTo>
                    <a:pt x="2693718" y="228600"/>
                  </a:lnTo>
                  <a:lnTo>
                    <a:pt x="2705363" y="228600"/>
                  </a:lnTo>
                  <a:lnTo>
                    <a:pt x="2701339" y="215900"/>
                  </a:lnTo>
                  <a:close/>
                </a:path>
                <a:path w="3250565" h="1358900">
                  <a:moveTo>
                    <a:pt x="2794027" y="227947"/>
                  </a:moveTo>
                  <a:lnTo>
                    <a:pt x="2792779" y="228600"/>
                  </a:lnTo>
                  <a:lnTo>
                    <a:pt x="2793307" y="228600"/>
                  </a:lnTo>
                  <a:lnTo>
                    <a:pt x="2794027" y="227947"/>
                  </a:lnTo>
                  <a:close/>
                </a:path>
                <a:path w="3250565" h="1358900">
                  <a:moveTo>
                    <a:pt x="2794119" y="227899"/>
                  </a:moveTo>
                  <a:lnTo>
                    <a:pt x="2793307" y="228600"/>
                  </a:lnTo>
                  <a:lnTo>
                    <a:pt x="2794088" y="228600"/>
                  </a:lnTo>
                  <a:lnTo>
                    <a:pt x="2794119" y="227899"/>
                  </a:lnTo>
                  <a:close/>
                </a:path>
                <a:path w="3250565" h="1358900">
                  <a:moveTo>
                    <a:pt x="2846524" y="203200"/>
                  </a:moveTo>
                  <a:lnTo>
                    <a:pt x="2830528" y="203200"/>
                  </a:lnTo>
                  <a:lnTo>
                    <a:pt x="2817066" y="215900"/>
                  </a:lnTo>
                  <a:lnTo>
                    <a:pt x="2794190" y="227862"/>
                  </a:lnTo>
                  <a:lnTo>
                    <a:pt x="2794088" y="228600"/>
                  </a:lnTo>
                  <a:lnTo>
                    <a:pt x="2822980" y="228600"/>
                  </a:lnTo>
                  <a:lnTo>
                    <a:pt x="2824062" y="215900"/>
                  </a:lnTo>
                  <a:lnTo>
                    <a:pt x="2848493" y="215900"/>
                  </a:lnTo>
                  <a:lnTo>
                    <a:pt x="2846524" y="203200"/>
                  </a:lnTo>
                  <a:close/>
                </a:path>
                <a:path w="3250565" h="1358900">
                  <a:moveTo>
                    <a:pt x="2832550" y="215900"/>
                  </a:moveTo>
                  <a:lnTo>
                    <a:pt x="2828490" y="215900"/>
                  </a:lnTo>
                  <a:lnTo>
                    <a:pt x="2828016" y="228600"/>
                  </a:lnTo>
                  <a:lnTo>
                    <a:pt x="2832550" y="215900"/>
                  </a:lnTo>
                  <a:close/>
                </a:path>
                <a:path w="3250565" h="1358900">
                  <a:moveTo>
                    <a:pt x="2784688" y="177800"/>
                  </a:moveTo>
                  <a:lnTo>
                    <a:pt x="2776623" y="190500"/>
                  </a:lnTo>
                  <a:lnTo>
                    <a:pt x="2774042" y="215900"/>
                  </a:lnTo>
                  <a:lnTo>
                    <a:pt x="2794658" y="215900"/>
                  </a:lnTo>
                  <a:lnTo>
                    <a:pt x="2794121" y="227862"/>
                  </a:lnTo>
                  <a:lnTo>
                    <a:pt x="2807324" y="215900"/>
                  </a:lnTo>
                  <a:lnTo>
                    <a:pt x="2823506" y="203200"/>
                  </a:lnTo>
                  <a:lnTo>
                    <a:pt x="2848325" y="203200"/>
                  </a:lnTo>
                  <a:lnTo>
                    <a:pt x="2864986" y="190500"/>
                  </a:lnTo>
                  <a:lnTo>
                    <a:pt x="2800411" y="190500"/>
                  </a:lnTo>
                  <a:lnTo>
                    <a:pt x="2784688" y="177800"/>
                  </a:lnTo>
                  <a:close/>
                </a:path>
                <a:path w="3250565" h="1358900">
                  <a:moveTo>
                    <a:pt x="2749453" y="203200"/>
                  </a:moveTo>
                  <a:lnTo>
                    <a:pt x="2728165" y="203200"/>
                  </a:lnTo>
                  <a:lnTo>
                    <a:pt x="2718289" y="215900"/>
                  </a:lnTo>
                  <a:lnTo>
                    <a:pt x="2747534" y="215900"/>
                  </a:lnTo>
                  <a:lnTo>
                    <a:pt x="2749453" y="203200"/>
                  </a:lnTo>
                  <a:close/>
                </a:path>
                <a:path w="3250565" h="1358900">
                  <a:moveTo>
                    <a:pt x="2749828" y="203200"/>
                  </a:moveTo>
                  <a:lnTo>
                    <a:pt x="2749453" y="203200"/>
                  </a:lnTo>
                  <a:lnTo>
                    <a:pt x="2747534" y="215900"/>
                  </a:lnTo>
                  <a:lnTo>
                    <a:pt x="2749828" y="203200"/>
                  </a:lnTo>
                  <a:close/>
                </a:path>
                <a:path w="3250565" h="1358900">
                  <a:moveTo>
                    <a:pt x="2766377" y="190500"/>
                  </a:moveTo>
                  <a:lnTo>
                    <a:pt x="2742445" y="203200"/>
                  </a:lnTo>
                  <a:lnTo>
                    <a:pt x="2749828" y="203200"/>
                  </a:lnTo>
                  <a:lnTo>
                    <a:pt x="2747534" y="215900"/>
                  </a:lnTo>
                  <a:lnTo>
                    <a:pt x="2773049" y="215900"/>
                  </a:lnTo>
                  <a:lnTo>
                    <a:pt x="2772384" y="203200"/>
                  </a:lnTo>
                  <a:lnTo>
                    <a:pt x="2766377" y="190500"/>
                  </a:lnTo>
                  <a:close/>
                </a:path>
                <a:path w="3250565" h="1358900">
                  <a:moveTo>
                    <a:pt x="2891037" y="190500"/>
                  </a:moveTo>
                  <a:lnTo>
                    <a:pt x="2864986" y="190500"/>
                  </a:lnTo>
                  <a:lnTo>
                    <a:pt x="2874807" y="203200"/>
                  </a:lnTo>
                  <a:lnTo>
                    <a:pt x="2876074" y="203200"/>
                  </a:lnTo>
                  <a:lnTo>
                    <a:pt x="2891037" y="190500"/>
                  </a:lnTo>
                  <a:close/>
                </a:path>
                <a:path w="3250565" h="1358900">
                  <a:moveTo>
                    <a:pt x="2902867" y="190500"/>
                  </a:moveTo>
                  <a:lnTo>
                    <a:pt x="2892186" y="190500"/>
                  </a:lnTo>
                  <a:lnTo>
                    <a:pt x="2891350" y="203200"/>
                  </a:lnTo>
                  <a:lnTo>
                    <a:pt x="2893943" y="203200"/>
                  </a:lnTo>
                  <a:lnTo>
                    <a:pt x="2902867" y="190500"/>
                  </a:lnTo>
                  <a:close/>
                </a:path>
                <a:path w="3250565" h="1358900">
                  <a:moveTo>
                    <a:pt x="2816915" y="177800"/>
                  </a:moveTo>
                  <a:lnTo>
                    <a:pt x="2805761" y="177800"/>
                  </a:lnTo>
                  <a:lnTo>
                    <a:pt x="2806232" y="190500"/>
                  </a:lnTo>
                  <a:lnTo>
                    <a:pt x="2815543" y="190500"/>
                  </a:lnTo>
                  <a:lnTo>
                    <a:pt x="2816915" y="177800"/>
                  </a:lnTo>
                  <a:close/>
                </a:path>
                <a:path w="3250565" h="1358900">
                  <a:moveTo>
                    <a:pt x="2924888" y="165100"/>
                  </a:moveTo>
                  <a:lnTo>
                    <a:pt x="2866789" y="165100"/>
                  </a:lnTo>
                  <a:lnTo>
                    <a:pt x="2868239" y="177800"/>
                  </a:lnTo>
                  <a:lnTo>
                    <a:pt x="2829522" y="177800"/>
                  </a:lnTo>
                  <a:lnTo>
                    <a:pt x="2815543" y="190500"/>
                  </a:lnTo>
                  <a:lnTo>
                    <a:pt x="2899485" y="190500"/>
                  </a:lnTo>
                  <a:lnTo>
                    <a:pt x="2901069" y="177800"/>
                  </a:lnTo>
                  <a:lnTo>
                    <a:pt x="2924888" y="165100"/>
                  </a:lnTo>
                  <a:close/>
                </a:path>
                <a:path w="3250565" h="1358900">
                  <a:moveTo>
                    <a:pt x="2866789" y="165100"/>
                  </a:moveTo>
                  <a:lnTo>
                    <a:pt x="2829264" y="165100"/>
                  </a:lnTo>
                  <a:lnTo>
                    <a:pt x="2830285" y="177800"/>
                  </a:lnTo>
                  <a:lnTo>
                    <a:pt x="2868239" y="177800"/>
                  </a:lnTo>
                  <a:lnTo>
                    <a:pt x="2866789" y="165100"/>
                  </a:lnTo>
                  <a:close/>
                </a:path>
                <a:path w="3250565" h="1358900">
                  <a:moveTo>
                    <a:pt x="2935132" y="165100"/>
                  </a:moveTo>
                  <a:lnTo>
                    <a:pt x="2924888" y="165100"/>
                  </a:lnTo>
                  <a:lnTo>
                    <a:pt x="2927213" y="177800"/>
                  </a:lnTo>
                  <a:lnTo>
                    <a:pt x="2931048" y="177800"/>
                  </a:lnTo>
                  <a:lnTo>
                    <a:pt x="2935132" y="165100"/>
                  </a:lnTo>
                  <a:close/>
                </a:path>
                <a:path w="3250565" h="1358900">
                  <a:moveTo>
                    <a:pt x="2951353" y="165100"/>
                  </a:moveTo>
                  <a:lnTo>
                    <a:pt x="2935132" y="165100"/>
                  </a:lnTo>
                  <a:lnTo>
                    <a:pt x="2938204" y="177800"/>
                  </a:lnTo>
                  <a:lnTo>
                    <a:pt x="2953099" y="177800"/>
                  </a:lnTo>
                  <a:lnTo>
                    <a:pt x="2951353" y="165100"/>
                  </a:lnTo>
                  <a:close/>
                </a:path>
                <a:path w="3250565" h="1358900">
                  <a:moveTo>
                    <a:pt x="2860446" y="152400"/>
                  </a:moveTo>
                  <a:lnTo>
                    <a:pt x="2854891" y="152400"/>
                  </a:lnTo>
                  <a:lnTo>
                    <a:pt x="2848381" y="165100"/>
                  </a:lnTo>
                  <a:lnTo>
                    <a:pt x="2860745" y="165100"/>
                  </a:lnTo>
                  <a:lnTo>
                    <a:pt x="2860446" y="152400"/>
                  </a:lnTo>
                  <a:close/>
                </a:path>
                <a:path w="3250565" h="1358900">
                  <a:moveTo>
                    <a:pt x="2965220" y="152400"/>
                  </a:moveTo>
                  <a:lnTo>
                    <a:pt x="2866973" y="152400"/>
                  </a:lnTo>
                  <a:lnTo>
                    <a:pt x="2860745" y="165100"/>
                  </a:lnTo>
                  <a:lnTo>
                    <a:pt x="2950950" y="165100"/>
                  </a:lnTo>
                  <a:lnTo>
                    <a:pt x="2965220" y="152400"/>
                  </a:lnTo>
                  <a:close/>
                </a:path>
                <a:path w="3250565" h="1358900">
                  <a:moveTo>
                    <a:pt x="2973710" y="152400"/>
                  </a:moveTo>
                  <a:lnTo>
                    <a:pt x="2965220" y="152400"/>
                  </a:lnTo>
                  <a:lnTo>
                    <a:pt x="2967983" y="165100"/>
                  </a:lnTo>
                  <a:lnTo>
                    <a:pt x="2973710" y="152400"/>
                  </a:lnTo>
                  <a:close/>
                </a:path>
                <a:path w="3250565" h="1358900">
                  <a:moveTo>
                    <a:pt x="2984607" y="152400"/>
                  </a:moveTo>
                  <a:lnTo>
                    <a:pt x="2979147" y="152400"/>
                  </a:lnTo>
                  <a:lnTo>
                    <a:pt x="2981040" y="165100"/>
                  </a:lnTo>
                  <a:lnTo>
                    <a:pt x="2984607" y="152400"/>
                  </a:lnTo>
                  <a:close/>
                </a:path>
                <a:path w="3250565" h="1358900">
                  <a:moveTo>
                    <a:pt x="2996887" y="152400"/>
                  </a:moveTo>
                  <a:lnTo>
                    <a:pt x="2993584" y="165100"/>
                  </a:lnTo>
                  <a:lnTo>
                    <a:pt x="2996887" y="152400"/>
                  </a:lnTo>
                  <a:close/>
                </a:path>
                <a:path w="3250565" h="1358900">
                  <a:moveTo>
                    <a:pt x="2986515" y="139700"/>
                  </a:moveTo>
                  <a:lnTo>
                    <a:pt x="2891827" y="139700"/>
                  </a:lnTo>
                  <a:lnTo>
                    <a:pt x="2892739" y="152400"/>
                  </a:lnTo>
                  <a:lnTo>
                    <a:pt x="2980459" y="152400"/>
                  </a:lnTo>
                  <a:lnTo>
                    <a:pt x="2986515" y="139700"/>
                  </a:lnTo>
                  <a:close/>
                </a:path>
                <a:path w="3250565" h="1358900">
                  <a:moveTo>
                    <a:pt x="2995870" y="139700"/>
                  </a:moveTo>
                  <a:lnTo>
                    <a:pt x="2986515" y="139700"/>
                  </a:lnTo>
                  <a:lnTo>
                    <a:pt x="2983708" y="152400"/>
                  </a:lnTo>
                  <a:lnTo>
                    <a:pt x="2995035" y="152400"/>
                  </a:lnTo>
                  <a:lnTo>
                    <a:pt x="2995870" y="139700"/>
                  </a:lnTo>
                  <a:close/>
                </a:path>
                <a:path w="3250565" h="1358900">
                  <a:moveTo>
                    <a:pt x="3010867" y="139700"/>
                  </a:moveTo>
                  <a:lnTo>
                    <a:pt x="2996836" y="139700"/>
                  </a:lnTo>
                  <a:lnTo>
                    <a:pt x="3000404" y="152400"/>
                  </a:lnTo>
                  <a:lnTo>
                    <a:pt x="3009041" y="152400"/>
                  </a:lnTo>
                  <a:lnTo>
                    <a:pt x="3010867" y="139700"/>
                  </a:lnTo>
                  <a:close/>
                </a:path>
                <a:path w="3250565" h="1358900">
                  <a:moveTo>
                    <a:pt x="2904832" y="127000"/>
                  </a:moveTo>
                  <a:lnTo>
                    <a:pt x="2902978" y="139700"/>
                  </a:lnTo>
                  <a:lnTo>
                    <a:pt x="2911810" y="139700"/>
                  </a:lnTo>
                  <a:lnTo>
                    <a:pt x="2904832" y="127000"/>
                  </a:lnTo>
                  <a:close/>
                </a:path>
                <a:path w="3250565" h="1358900">
                  <a:moveTo>
                    <a:pt x="2953079" y="127000"/>
                  </a:moveTo>
                  <a:lnTo>
                    <a:pt x="2922977" y="127000"/>
                  </a:lnTo>
                  <a:lnTo>
                    <a:pt x="2915847" y="139700"/>
                  </a:lnTo>
                  <a:lnTo>
                    <a:pt x="2954546" y="139700"/>
                  </a:lnTo>
                  <a:lnTo>
                    <a:pt x="2953079" y="127000"/>
                  </a:lnTo>
                  <a:close/>
                </a:path>
                <a:path w="3250565" h="1358900">
                  <a:moveTo>
                    <a:pt x="3049757" y="114300"/>
                  </a:moveTo>
                  <a:lnTo>
                    <a:pt x="2962428" y="114300"/>
                  </a:lnTo>
                  <a:lnTo>
                    <a:pt x="2968192" y="127000"/>
                  </a:lnTo>
                  <a:lnTo>
                    <a:pt x="2974843" y="139700"/>
                  </a:lnTo>
                  <a:lnTo>
                    <a:pt x="2996436" y="139700"/>
                  </a:lnTo>
                  <a:lnTo>
                    <a:pt x="2996672" y="127000"/>
                  </a:lnTo>
                  <a:lnTo>
                    <a:pt x="3050389" y="127000"/>
                  </a:lnTo>
                  <a:lnTo>
                    <a:pt x="3049757" y="114300"/>
                  </a:lnTo>
                  <a:close/>
                </a:path>
                <a:path w="3250565" h="1358900">
                  <a:moveTo>
                    <a:pt x="3003237" y="127000"/>
                  </a:moveTo>
                  <a:lnTo>
                    <a:pt x="2996436" y="139700"/>
                  </a:lnTo>
                  <a:lnTo>
                    <a:pt x="2999930" y="139700"/>
                  </a:lnTo>
                  <a:lnTo>
                    <a:pt x="3003237" y="127000"/>
                  </a:lnTo>
                  <a:close/>
                </a:path>
                <a:path w="3250565" h="1358900">
                  <a:moveTo>
                    <a:pt x="3029245" y="127000"/>
                  </a:moveTo>
                  <a:lnTo>
                    <a:pt x="3006205" y="127000"/>
                  </a:lnTo>
                  <a:lnTo>
                    <a:pt x="2999930" y="139700"/>
                  </a:lnTo>
                  <a:lnTo>
                    <a:pt x="3011748" y="139700"/>
                  </a:lnTo>
                  <a:lnTo>
                    <a:pt x="3029245" y="127000"/>
                  </a:lnTo>
                  <a:close/>
                </a:path>
                <a:path w="3250565" h="1358900">
                  <a:moveTo>
                    <a:pt x="3043350" y="127000"/>
                  </a:moveTo>
                  <a:lnTo>
                    <a:pt x="3029245" y="127000"/>
                  </a:lnTo>
                  <a:lnTo>
                    <a:pt x="3022933" y="139700"/>
                  </a:lnTo>
                  <a:lnTo>
                    <a:pt x="3038585" y="139700"/>
                  </a:lnTo>
                  <a:lnTo>
                    <a:pt x="3043350" y="127000"/>
                  </a:lnTo>
                  <a:close/>
                </a:path>
                <a:path w="3250565" h="1358900">
                  <a:moveTo>
                    <a:pt x="3059126" y="127000"/>
                  </a:moveTo>
                  <a:lnTo>
                    <a:pt x="3050199" y="127000"/>
                  </a:lnTo>
                  <a:lnTo>
                    <a:pt x="3056671" y="139700"/>
                  </a:lnTo>
                  <a:lnTo>
                    <a:pt x="3059126" y="127000"/>
                  </a:lnTo>
                  <a:close/>
                </a:path>
                <a:path w="3250565" h="1358900">
                  <a:moveTo>
                    <a:pt x="2954492" y="114300"/>
                  </a:moveTo>
                  <a:lnTo>
                    <a:pt x="2946141" y="114300"/>
                  </a:lnTo>
                  <a:lnTo>
                    <a:pt x="2940130" y="127000"/>
                  </a:lnTo>
                  <a:lnTo>
                    <a:pt x="2962785" y="127000"/>
                  </a:lnTo>
                  <a:lnTo>
                    <a:pt x="2954492" y="114300"/>
                  </a:lnTo>
                  <a:close/>
                </a:path>
                <a:path w="3250565" h="1358900">
                  <a:moveTo>
                    <a:pt x="3059475" y="114300"/>
                  </a:moveTo>
                  <a:lnTo>
                    <a:pt x="3049757" y="114300"/>
                  </a:lnTo>
                  <a:lnTo>
                    <a:pt x="3051390" y="127000"/>
                  </a:lnTo>
                  <a:lnTo>
                    <a:pt x="3059475" y="114300"/>
                  </a:lnTo>
                  <a:close/>
                </a:path>
                <a:path w="3250565" h="1358900">
                  <a:moveTo>
                    <a:pt x="3034011" y="101600"/>
                  </a:moveTo>
                  <a:lnTo>
                    <a:pt x="2990126" y="101600"/>
                  </a:lnTo>
                  <a:lnTo>
                    <a:pt x="2966691" y="114300"/>
                  </a:lnTo>
                  <a:lnTo>
                    <a:pt x="3035044" y="114300"/>
                  </a:lnTo>
                  <a:lnTo>
                    <a:pt x="3034011" y="101600"/>
                  </a:lnTo>
                  <a:close/>
                </a:path>
                <a:path w="3250565" h="1358900">
                  <a:moveTo>
                    <a:pt x="3063973" y="101600"/>
                  </a:moveTo>
                  <a:lnTo>
                    <a:pt x="3034011" y="101600"/>
                  </a:lnTo>
                  <a:lnTo>
                    <a:pt x="3035044" y="114300"/>
                  </a:lnTo>
                  <a:lnTo>
                    <a:pt x="3060637" y="114300"/>
                  </a:lnTo>
                  <a:lnTo>
                    <a:pt x="3063973" y="101600"/>
                  </a:lnTo>
                  <a:close/>
                </a:path>
                <a:path w="3250565" h="1358900">
                  <a:moveTo>
                    <a:pt x="3107664" y="101600"/>
                  </a:moveTo>
                  <a:lnTo>
                    <a:pt x="3100155" y="101600"/>
                  </a:lnTo>
                  <a:lnTo>
                    <a:pt x="3095927" y="114300"/>
                  </a:lnTo>
                  <a:lnTo>
                    <a:pt x="3104372" y="114300"/>
                  </a:lnTo>
                  <a:lnTo>
                    <a:pt x="3107664" y="101600"/>
                  </a:lnTo>
                  <a:close/>
                </a:path>
                <a:path w="3250565" h="1358900">
                  <a:moveTo>
                    <a:pt x="3113163" y="101600"/>
                  </a:moveTo>
                  <a:lnTo>
                    <a:pt x="3108759" y="101600"/>
                  </a:lnTo>
                  <a:lnTo>
                    <a:pt x="3107660" y="114300"/>
                  </a:lnTo>
                  <a:lnTo>
                    <a:pt x="3109791" y="114300"/>
                  </a:lnTo>
                  <a:lnTo>
                    <a:pt x="3113163" y="101600"/>
                  </a:lnTo>
                  <a:close/>
                </a:path>
                <a:path w="3250565" h="1358900">
                  <a:moveTo>
                    <a:pt x="3034725" y="76200"/>
                  </a:moveTo>
                  <a:lnTo>
                    <a:pt x="3021504" y="88900"/>
                  </a:lnTo>
                  <a:lnTo>
                    <a:pt x="3012365" y="101600"/>
                  </a:lnTo>
                  <a:lnTo>
                    <a:pt x="3113532" y="101600"/>
                  </a:lnTo>
                  <a:lnTo>
                    <a:pt x="3118384" y="88900"/>
                  </a:lnTo>
                  <a:lnTo>
                    <a:pt x="3040948" y="88900"/>
                  </a:lnTo>
                  <a:lnTo>
                    <a:pt x="3034725" y="76200"/>
                  </a:lnTo>
                  <a:close/>
                </a:path>
                <a:path w="3250565" h="1358900">
                  <a:moveTo>
                    <a:pt x="3140109" y="88900"/>
                  </a:moveTo>
                  <a:lnTo>
                    <a:pt x="3127033" y="88900"/>
                  </a:lnTo>
                  <a:lnTo>
                    <a:pt x="3121231" y="101600"/>
                  </a:lnTo>
                  <a:lnTo>
                    <a:pt x="3140109" y="88900"/>
                  </a:lnTo>
                  <a:close/>
                </a:path>
                <a:path w="3250565" h="1358900">
                  <a:moveTo>
                    <a:pt x="3083326" y="76200"/>
                  </a:moveTo>
                  <a:lnTo>
                    <a:pt x="3057029" y="76200"/>
                  </a:lnTo>
                  <a:lnTo>
                    <a:pt x="3040948" y="88900"/>
                  </a:lnTo>
                  <a:lnTo>
                    <a:pt x="3081571" y="88900"/>
                  </a:lnTo>
                  <a:lnTo>
                    <a:pt x="3083326" y="76200"/>
                  </a:lnTo>
                  <a:close/>
                </a:path>
                <a:path w="3250565" h="1358900">
                  <a:moveTo>
                    <a:pt x="3149932" y="76200"/>
                  </a:moveTo>
                  <a:lnTo>
                    <a:pt x="3097806" y="76200"/>
                  </a:lnTo>
                  <a:lnTo>
                    <a:pt x="3081571" y="88900"/>
                  </a:lnTo>
                  <a:lnTo>
                    <a:pt x="3146512" y="88900"/>
                  </a:lnTo>
                  <a:lnTo>
                    <a:pt x="3149932" y="76200"/>
                  </a:lnTo>
                  <a:close/>
                </a:path>
                <a:path w="3250565" h="1358900">
                  <a:moveTo>
                    <a:pt x="3170097" y="76200"/>
                  </a:moveTo>
                  <a:lnTo>
                    <a:pt x="3152020" y="76200"/>
                  </a:lnTo>
                  <a:lnTo>
                    <a:pt x="3146512" y="88900"/>
                  </a:lnTo>
                  <a:lnTo>
                    <a:pt x="3165161" y="88900"/>
                  </a:lnTo>
                  <a:lnTo>
                    <a:pt x="3170248" y="77699"/>
                  </a:lnTo>
                  <a:lnTo>
                    <a:pt x="3170097" y="76200"/>
                  </a:lnTo>
                  <a:close/>
                </a:path>
                <a:path w="3250565" h="1358900">
                  <a:moveTo>
                    <a:pt x="3188894" y="76200"/>
                  </a:moveTo>
                  <a:lnTo>
                    <a:pt x="3170929" y="76200"/>
                  </a:lnTo>
                  <a:lnTo>
                    <a:pt x="3170248" y="77699"/>
                  </a:lnTo>
                  <a:lnTo>
                    <a:pt x="3171368" y="88900"/>
                  </a:lnTo>
                  <a:lnTo>
                    <a:pt x="3179710" y="88900"/>
                  </a:lnTo>
                  <a:lnTo>
                    <a:pt x="3188894" y="76200"/>
                  </a:lnTo>
                  <a:close/>
                </a:path>
                <a:path w="3250565" h="1358900">
                  <a:moveTo>
                    <a:pt x="3170929" y="76200"/>
                  </a:moveTo>
                  <a:lnTo>
                    <a:pt x="3170097" y="76200"/>
                  </a:lnTo>
                  <a:lnTo>
                    <a:pt x="3170248" y="77699"/>
                  </a:lnTo>
                  <a:lnTo>
                    <a:pt x="3170929" y="76200"/>
                  </a:lnTo>
                  <a:close/>
                </a:path>
                <a:path w="3250565" h="1358900">
                  <a:moveTo>
                    <a:pt x="3088028" y="63500"/>
                  </a:moveTo>
                  <a:lnTo>
                    <a:pt x="3078362" y="63500"/>
                  </a:lnTo>
                  <a:lnTo>
                    <a:pt x="3068390" y="76200"/>
                  </a:lnTo>
                  <a:lnTo>
                    <a:pt x="3089453" y="76200"/>
                  </a:lnTo>
                  <a:lnTo>
                    <a:pt x="3088028" y="63500"/>
                  </a:lnTo>
                  <a:close/>
                </a:path>
                <a:path w="3250565" h="1358900">
                  <a:moveTo>
                    <a:pt x="3158696" y="63500"/>
                  </a:moveTo>
                  <a:lnTo>
                    <a:pt x="3098918" y="63500"/>
                  </a:lnTo>
                  <a:lnTo>
                    <a:pt x="3089453" y="76200"/>
                  </a:lnTo>
                  <a:lnTo>
                    <a:pt x="3157034" y="76200"/>
                  </a:lnTo>
                  <a:lnTo>
                    <a:pt x="3158696" y="63500"/>
                  </a:lnTo>
                  <a:close/>
                </a:path>
                <a:path w="3250565" h="1358900">
                  <a:moveTo>
                    <a:pt x="3152433" y="46477"/>
                  </a:moveTo>
                  <a:lnTo>
                    <a:pt x="3152108" y="50800"/>
                  </a:lnTo>
                  <a:lnTo>
                    <a:pt x="3150200" y="63500"/>
                  </a:lnTo>
                  <a:lnTo>
                    <a:pt x="3158696" y="63500"/>
                  </a:lnTo>
                  <a:lnTo>
                    <a:pt x="3157034" y="76200"/>
                  </a:lnTo>
                  <a:lnTo>
                    <a:pt x="3164357" y="76200"/>
                  </a:lnTo>
                  <a:lnTo>
                    <a:pt x="3161271" y="63500"/>
                  </a:lnTo>
                  <a:lnTo>
                    <a:pt x="3156446" y="50800"/>
                  </a:lnTo>
                  <a:lnTo>
                    <a:pt x="3152433" y="46477"/>
                  </a:lnTo>
                  <a:close/>
                </a:path>
                <a:path w="3250565" h="1358900">
                  <a:moveTo>
                    <a:pt x="3250569" y="38100"/>
                  </a:moveTo>
                  <a:lnTo>
                    <a:pt x="3153063" y="38100"/>
                  </a:lnTo>
                  <a:lnTo>
                    <a:pt x="3152433" y="46477"/>
                  </a:lnTo>
                  <a:lnTo>
                    <a:pt x="3156446" y="50800"/>
                  </a:lnTo>
                  <a:lnTo>
                    <a:pt x="3161271" y="63500"/>
                  </a:lnTo>
                  <a:lnTo>
                    <a:pt x="3164357" y="76200"/>
                  </a:lnTo>
                  <a:lnTo>
                    <a:pt x="3178585" y="76200"/>
                  </a:lnTo>
                  <a:lnTo>
                    <a:pt x="3187566" y="63500"/>
                  </a:lnTo>
                  <a:lnTo>
                    <a:pt x="3213421" y="63500"/>
                  </a:lnTo>
                  <a:lnTo>
                    <a:pt x="3210968" y="50800"/>
                  </a:lnTo>
                  <a:lnTo>
                    <a:pt x="3243880" y="50800"/>
                  </a:lnTo>
                  <a:lnTo>
                    <a:pt x="3250569" y="38100"/>
                  </a:lnTo>
                  <a:close/>
                </a:path>
                <a:path w="3250565" h="1358900">
                  <a:moveTo>
                    <a:pt x="3197872" y="63500"/>
                  </a:moveTo>
                  <a:lnTo>
                    <a:pt x="3190835" y="63500"/>
                  </a:lnTo>
                  <a:lnTo>
                    <a:pt x="3191789" y="76200"/>
                  </a:lnTo>
                  <a:lnTo>
                    <a:pt x="3195941" y="76200"/>
                  </a:lnTo>
                  <a:lnTo>
                    <a:pt x="3197872" y="63500"/>
                  </a:lnTo>
                  <a:close/>
                </a:path>
                <a:path w="3250565" h="1358900">
                  <a:moveTo>
                    <a:pt x="3205904" y="63500"/>
                  </a:moveTo>
                  <a:lnTo>
                    <a:pt x="3199535" y="76200"/>
                  </a:lnTo>
                  <a:lnTo>
                    <a:pt x="3204409" y="76200"/>
                  </a:lnTo>
                  <a:lnTo>
                    <a:pt x="3205904" y="63500"/>
                  </a:lnTo>
                  <a:close/>
                </a:path>
                <a:path w="3250565" h="1358900">
                  <a:moveTo>
                    <a:pt x="3115117" y="50800"/>
                  </a:moveTo>
                  <a:lnTo>
                    <a:pt x="3103840" y="50800"/>
                  </a:lnTo>
                  <a:lnTo>
                    <a:pt x="3107655" y="63500"/>
                  </a:lnTo>
                  <a:lnTo>
                    <a:pt x="3113157" y="63500"/>
                  </a:lnTo>
                  <a:lnTo>
                    <a:pt x="3115117" y="50800"/>
                  </a:lnTo>
                  <a:close/>
                </a:path>
                <a:path w="3250565" h="1358900">
                  <a:moveTo>
                    <a:pt x="3144655" y="38100"/>
                  </a:moveTo>
                  <a:lnTo>
                    <a:pt x="3137493" y="38100"/>
                  </a:lnTo>
                  <a:lnTo>
                    <a:pt x="3132777" y="50800"/>
                  </a:lnTo>
                  <a:lnTo>
                    <a:pt x="3118940" y="50800"/>
                  </a:lnTo>
                  <a:lnTo>
                    <a:pt x="3118841" y="63500"/>
                  </a:lnTo>
                  <a:lnTo>
                    <a:pt x="3150200" y="63500"/>
                  </a:lnTo>
                  <a:lnTo>
                    <a:pt x="3152108" y="50800"/>
                  </a:lnTo>
                  <a:lnTo>
                    <a:pt x="3152433" y="46477"/>
                  </a:lnTo>
                  <a:lnTo>
                    <a:pt x="3144655" y="38100"/>
                  </a:lnTo>
                  <a:close/>
                </a:path>
                <a:path w="3250565" h="1358900">
                  <a:moveTo>
                    <a:pt x="3225616" y="50800"/>
                  </a:moveTo>
                  <a:lnTo>
                    <a:pt x="3222156" y="50800"/>
                  </a:lnTo>
                  <a:lnTo>
                    <a:pt x="3216272" y="63500"/>
                  </a:lnTo>
                  <a:lnTo>
                    <a:pt x="3224404" y="63500"/>
                  </a:lnTo>
                  <a:lnTo>
                    <a:pt x="3225616" y="50800"/>
                  </a:lnTo>
                  <a:close/>
                </a:path>
                <a:path w="3250565" h="1358900">
                  <a:moveTo>
                    <a:pt x="3248386" y="50800"/>
                  </a:moveTo>
                  <a:lnTo>
                    <a:pt x="3230864" y="50800"/>
                  </a:lnTo>
                  <a:lnTo>
                    <a:pt x="3230497" y="63500"/>
                  </a:lnTo>
                  <a:lnTo>
                    <a:pt x="3239559" y="63500"/>
                  </a:lnTo>
                  <a:lnTo>
                    <a:pt x="3248386" y="50800"/>
                  </a:lnTo>
                  <a:close/>
                </a:path>
                <a:path w="3250565" h="1358900">
                  <a:moveTo>
                    <a:pt x="3164454" y="25400"/>
                  </a:moveTo>
                  <a:lnTo>
                    <a:pt x="3160221" y="25400"/>
                  </a:lnTo>
                  <a:lnTo>
                    <a:pt x="3154257" y="38100"/>
                  </a:lnTo>
                  <a:lnTo>
                    <a:pt x="3164124" y="38100"/>
                  </a:lnTo>
                  <a:lnTo>
                    <a:pt x="3164454" y="25400"/>
                  </a:lnTo>
                  <a:close/>
                </a:path>
                <a:path w="3250565" h="1358900">
                  <a:moveTo>
                    <a:pt x="3180865" y="25400"/>
                  </a:moveTo>
                  <a:lnTo>
                    <a:pt x="3173241" y="25400"/>
                  </a:lnTo>
                  <a:lnTo>
                    <a:pt x="3167135" y="38100"/>
                  </a:lnTo>
                  <a:lnTo>
                    <a:pt x="3184328" y="38100"/>
                  </a:lnTo>
                  <a:lnTo>
                    <a:pt x="3180865" y="25400"/>
                  </a:lnTo>
                  <a:close/>
                </a:path>
                <a:path w="3250565" h="1358900">
                  <a:moveTo>
                    <a:pt x="3242852" y="25400"/>
                  </a:moveTo>
                  <a:lnTo>
                    <a:pt x="3182468" y="25400"/>
                  </a:lnTo>
                  <a:lnTo>
                    <a:pt x="3184328" y="38100"/>
                  </a:lnTo>
                  <a:lnTo>
                    <a:pt x="3233817" y="38100"/>
                  </a:lnTo>
                  <a:lnTo>
                    <a:pt x="3242852" y="25400"/>
                  </a:lnTo>
                  <a:close/>
                </a:path>
                <a:path w="3250565" h="1358900">
                  <a:moveTo>
                    <a:pt x="3243842" y="34954"/>
                  </a:moveTo>
                  <a:lnTo>
                    <a:pt x="3241629" y="38100"/>
                  </a:lnTo>
                  <a:lnTo>
                    <a:pt x="3244168" y="38100"/>
                  </a:lnTo>
                  <a:lnTo>
                    <a:pt x="3243842" y="34954"/>
                  </a:lnTo>
                  <a:close/>
                </a:path>
                <a:path w="3250565" h="1358900">
                  <a:moveTo>
                    <a:pt x="3250567" y="25400"/>
                  </a:moveTo>
                  <a:lnTo>
                    <a:pt x="3242852" y="25400"/>
                  </a:lnTo>
                  <a:lnTo>
                    <a:pt x="3243842" y="34954"/>
                  </a:lnTo>
                  <a:lnTo>
                    <a:pt x="3250567" y="25400"/>
                  </a:lnTo>
                  <a:close/>
                </a:path>
                <a:path w="3250565" h="1358900">
                  <a:moveTo>
                    <a:pt x="3208493" y="12700"/>
                  </a:moveTo>
                  <a:lnTo>
                    <a:pt x="3201384" y="12700"/>
                  </a:lnTo>
                  <a:lnTo>
                    <a:pt x="3198173" y="25400"/>
                  </a:lnTo>
                  <a:lnTo>
                    <a:pt x="3208578" y="25400"/>
                  </a:lnTo>
                  <a:lnTo>
                    <a:pt x="3208493" y="12700"/>
                  </a:lnTo>
                  <a:close/>
                </a:path>
                <a:path w="3250565" h="1358900">
                  <a:moveTo>
                    <a:pt x="3247284" y="12700"/>
                  </a:moveTo>
                  <a:lnTo>
                    <a:pt x="3210725" y="12700"/>
                  </a:lnTo>
                  <a:lnTo>
                    <a:pt x="3209631" y="25400"/>
                  </a:lnTo>
                  <a:lnTo>
                    <a:pt x="3244471" y="25400"/>
                  </a:lnTo>
                  <a:lnTo>
                    <a:pt x="3247284" y="12700"/>
                  </a:lnTo>
                  <a:close/>
                </a:path>
                <a:path w="3250565" h="1358900">
                  <a:moveTo>
                    <a:pt x="3239327" y="0"/>
                  </a:moveTo>
                  <a:lnTo>
                    <a:pt x="3237748" y="0"/>
                  </a:lnTo>
                  <a:lnTo>
                    <a:pt x="3241141" y="12700"/>
                  </a:lnTo>
                  <a:lnTo>
                    <a:pt x="3239327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3796" y="5341656"/>
              <a:ext cx="261417" cy="2667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4351" y="6289157"/>
              <a:ext cx="4477194" cy="13248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205918" y="6815925"/>
              <a:ext cx="4252595" cy="1739900"/>
            </a:xfrm>
            <a:custGeom>
              <a:avLst/>
              <a:gdLst/>
              <a:ahLst/>
              <a:cxnLst/>
              <a:rect l="l" t="t" r="r" b="b"/>
              <a:pathLst>
                <a:path w="4252595" h="1739900">
                  <a:moveTo>
                    <a:pt x="4193370" y="1727200"/>
                  </a:moveTo>
                  <a:lnTo>
                    <a:pt x="4188730" y="1727200"/>
                  </a:lnTo>
                  <a:lnTo>
                    <a:pt x="4188951" y="1739900"/>
                  </a:lnTo>
                  <a:lnTo>
                    <a:pt x="4193370" y="1727200"/>
                  </a:lnTo>
                  <a:close/>
                </a:path>
                <a:path w="4252595" h="1739900">
                  <a:moveTo>
                    <a:pt x="4196628" y="1727200"/>
                  </a:moveTo>
                  <a:lnTo>
                    <a:pt x="4199574" y="1739900"/>
                  </a:lnTo>
                  <a:lnTo>
                    <a:pt x="4204114" y="1739900"/>
                  </a:lnTo>
                  <a:lnTo>
                    <a:pt x="4196628" y="1727200"/>
                  </a:lnTo>
                  <a:close/>
                </a:path>
                <a:path w="4252595" h="1739900">
                  <a:moveTo>
                    <a:pt x="4211152" y="1727200"/>
                  </a:moveTo>
                  <a:lnTo>
                    <a:pt x="4207158" y="1727200"/>
                  </a:lnTo>
                  <a:lnTo>
                    <a:pt x="4206214" y="1739900"/>
                  </a:lnTo>
                  <a:lnTo>
                    <a:pt x="4213238" y="1739900"/>
                  </a:lnTo>
                  <a:lnTo>
                    <a:pt x="4211152" y="1727200"/>
                  </a:lnTo>
                  <a:close/>
                </a:path>
                <a:path w="4252595" h="1739900">
                  <a:moveTo>
                    <a:pt x="4228484" y="1727200"/>
                  </a:moveTo>
                  <a:lnTo>
                    <a:pt x="4214595" y="1727200"/>
                  </a:lnTo>
                  <a:lnTo>
                    <a:pt x="4217197" y="1739900"/>
                  </a:lnTo>
                  <a:lnTo>
                    <a:pt x="4233101" y="1739900"/>
                  </a:lnTo>
                  <a:lnTo>
                    <a:pt x="4228484" y="1727200"/>
                  </a:lnTo>
                  <a:close/>
                </a:path>
                <a:path w="4252595" h="1739900">
                  <a:moveTo>
                    <a:pt x="4176006" y="1714500"/>
                  </a:moveTo>
                  <a:lnTo>
                    <a:pt x="4149391" y="1714500"/>
                  </a:lnTo>
                  <a:lnTo>
                    <a:pt x="4159471" y="1727200"/>
                  </a:lnTo>
                  <a:lnTo>
                    <a:pt x="4169455" y="1727200"/>
                  </a:lnTo>
                  <a:lnTo>
                    <a:pt x="4176006" y="1714500"/>
                  </a:lnTo>
                  <a:close/>
                </a:path>
                <a:path w="4252595" h="1739900">
                  <a:moveTo>
                    <a:pt x="4180807" y="1714500"/>
                  </a:moveTo>
                  <a:lnTo>
                    <a:pt x="4176006" y="1714500"/>
                  </a:lnTo>
                  <a:lnTo>
                    <a:pt x="4178708" y="1727200"/>
                  </a:lnTo>
                  <a:lnTo>
                    <a:pt x="4186983" y="1727200"/>
                  </a:lnTo>
                  <a:lnTo>
                    <a:pt x="4180807" y="1714500"/>
                  </a:lnTo>
                  <a:close/>
                </a:path>
                <a:path w="4252595" h="1739900">
                  <a:moveTo>
                    <a:pt x="4191361" y="1714500"/>
                  </a:moveTo>
                  <a:lnTo>
                    <a:pt x="4189651" y="1714500"/>
                  </a:lnTo>
                  <a:lnTo>
                    <a:pt x="4186983" y="1727200"/>
                  </a:lnTo>
                  <a:lnTo>
                    <a:pt x="4188641" y="1727200"/>
                  </a:lnTo>
                  <a:lnTo>
                    <a:pt x="4191361" y="1714500"/>
                  </a:lnTo>
                  <a:close/>
                </a:path>
                <a:path w="4252595" h="1739900">
                  <a:moveTo>
                    <a:pt x="4224613" y="1714500"/>
                  </a:moveTo>
                  <a:lnTo>
                    <a:pt x="4191361" y="1714500"/>
                  </a:lnTo>
                  <a:lnTo>
                    <a:pt x="4199870" y="1727200"/>
                  </a:lnTo>
                  <a:lnTo>
                    <a:pt x="4230563" y="1727200"/>
                  </a:lnTo>
                  <a:lnTo>
                    <a:pt x="4224613" y="1714500"/>
                  </a:lnTo>
                  <a:close/>
                </a:path>
                <a:path w="4252595" h="1739900">
                  <a:moveTo>
                    <a:pt x="4239122" y="1714500"/>
                  </a:moveTo>
                  <a:lnTo>
                    <a:pt x="4224613" y="1714500"/>
                  </a:lnTo>
                  <a:lnTo>
                    <a:pt x="4233204" y="1727200"/>
                  </a:lnTo>
                  <a:lnTo>
                    <a:pt x="4242019" y="1727200"/>
                  </a:lnTo>
                  <a:lnTo>
                    <a:pt x="4239122" y="1714500"/>
                  </a:lnTo>
                  <a:close/>
                </a:path>
                <a:path w="4252595" h="1739900">
                  <a:moveTo>
                    <a:pt x="4123547" y="1701800"/>
                  </a:moveTo>
                  <a:lnTo>
                    <a:pt x="4125656" y="1714500"/>
                  </a:lnTo>
                  <a:lnTo>
                    <a:pt x="4130757" y="1714500"/>
                  </a:lnTo>
                  <a:lnTo>
                    <a:pt x="4123547" y="1701800"/>
                  </a:lnTo>
                  <a:close/>
                </a:path>
                <a:path w="4252595" h="1739900">
                  <a:moveTo>
                    <a:pt x="4151064" y="1651000"/>
                  </a:moveTo>
                  <a:lnTo>
                    <a:pt x="4140716" y="1663700"/>
                  </a:lnTo>
                  <a:lnTo>
                    <a:pt x="4064009" y="1663700"/>
                  </a:lnTo>
                  <a:lnTo>
                    <a:pt x="4074481" y="1676400"/>
                  </a:lnTo>
                  <a:lnTo>
                    <a:pt x="4146837" y="1676400"/>
                  </a:lnTo>
                  <a:lnTo>
                    <a:pt x="4142443" y="1689100"/>
                  </a:lnTo>
                  <a:lnTo>
                    <a:pt x="4146430" y="1689100"/>
                  </a:lnTo>
                  <a:lnTo>
                    <a:pt x="4140481" y="1701800"/>
                  </a:lnTo>
                  <a:lnTo>
                    <a:pt x="4136014" y="1701800"/>
                  </a:lnTo>
                  <a:lnTo>
                    <a:pt x="4137234" y="1714500"/>
                  </a:lnTo>
                  <a:lnTo>
                    <a:pt x="4144492" y="1714500"/>
                  </a:lnTo>
                  <a:lnTo>
                    <a:pt x="4146363" y="1701800"/>
                  </a:lnTo>
                  <a:lnTo>
                    <a:pt x="4151959" y="1689100"/>
                  </a:lnTo>
                  <a:lnTo>
                    <a:pt x="4155728" y="1676400"/>
                  </a:lnTo>
                  <a:lnTo>
                    <a:pt x="4152120" y="1663700"/>
                  </a:lnTo>
                  <a:lnTo>
                    <a:pt x="4151064" y="1651000"/>
                  </a:lnTo>
                  <a:close/>
                </a:path>
                <a:path w="4252595" h="1739900">
                  <a:moveTo>
                    <a:pt x="4248015" y="1701800"/>
                  </a:moveTo>
                  <a:lnTo>
                    <a:pt x="4148287" y="1701800"/>
                  </a:lnTo>
                  <a:lnTo>
                    <a:pt x="4150861" y="1714500"/>
                  </a:lnTo>
                  <a:lnTo>
                    <a:pt x="4252019" y="1714500"/>
                  </a:lnTo>
                  <a:lnTo>
                    <a:pt x="4248015" y="1701800"/>
                  </a:lnTo>
                  <a:close/>
                </a:path>
                <a:path w="4252595" h="1739900">
                  <a:moveTo>
                    <a:pt x="4093028" y="1689100"/>
                  </a:moveTo>
                  <a:lnTo>
                    <a:pt x="4090203" y="1689100"/>
                  </a:lnTo>
                  <a:lnTo>
                    <a:pt x="4095212" y="1701800"/>
                  </a:lnTo>
                  <a:lnTo>
                    <a:pt x="4096109" y="1701800"/>
                  </a:lnTo>
                  <a:lnTo>
                    <a:pt x="4094169" y="1689819"/>
                  </a:lnTo>
                  <a:lnTo>
                    <a:pt x="4093028" y="1689100"/>
                  </a:lnTo>
                  <a:close/>
                </a:path>
                <a:path w="4252595" h="1739900">
                  <a:moveTo>
                    <a:pt x="4125016" y="1689100"/>
                  </a:moveTo>
                  <a:lnTo>
                    <a:pt x="4094053" y="1689100"/>
                  </a:lnTo>
                  <a:lnTo>
                    <a:pt x="4094169" y="1689819"/>
                  </a:lnTo>
                  <a:lnTo>
                    <a:pt x="4113184" y="1701800"/>
                  </a:lnTo>
                  <a:lnTo>
                    <a:pt x="4129820" y="1701800"/>
                  </a:lnTo>
                  <a:lnTo>
                    <a:pt x="4125016" y="1689100"/>
                  </a:lnTo>
                  <a:close/>
                </a:path>
                <a:path w="4252595" h="1739900">
                  <a:moveTo>
                    <a:pt x="4146430" y="1689100"/>
                  </a:moveTo>
                  <a:lnTo>
                    <a:pt x="4129941" y="1689100"/>
                  </a:lnTo>
                  <a:lnTo>
                    <a:pt x="4131502" y="1701800"/>
                  </a:lnTo>
                  <a:lnTo>
                    <a:pt x="4140481" y="1701800"/>
                  </a:lnTo>
                  <a:lnTo>
                    <a:pt x="4146430" y="1689100"/>
                  </a:lnTo>
                  <a:close/>
                </a:path>
                <a:path w="4252595" h="1739900">
                  <a:moveTo>
                    <a:pt x="4187186" y="1676400"/>
                  </a:moveTo>
                  <a:lnTo>
                    <a:pt x="4155728" y="1676400"/>
                  </a:lnTo>
                  <a:lnTo>
                    <a:pt x="4151959" y="1689100"/>
                  </a:lnTo>
                  <a:lnTo>
                    <a:pt x="4146363" y="1701800"/>
                  </a:lnTo>
                  <a:lnTo>
                    <a:pt x="4228323" y="1701800"/>
                  </a:lnTo>
                  <a:lnTo>
                    <a:pt x="4224446" y="1689100"/>
                  </a:lnTo>
                  <a:lnTo>
                    <a:pt x="4188348" y="1689100"/>
                  </a:lnTo>
                  <a:lnTo>
                    <a:pt x="4187186" y="1676400"/>
                  </a:lnTo>
                  <a:close/>
                </a:path>
                <a:path w="4252595" h="1739900">
                  <a:moveTo>
                    <a:pt x="4074573" y="1686228"/>
                  </a:moveTo>
                  <a:lnTo>
                    <a:pt x="4073059" y="1689100"/>
                  </a:lnTo>
                  <a:lnTo>
                    <a:pt x="4076747" y="1689100"/>
                  </a:lnTo>
                  <a:lnTo>
                    <a:pt x="4074573" y="1686228"/>
                  </a:lnTo>
                  <a:close/>
                </a:path>
                <a:path w="4252595" h="1739900">
                  <a:moveTo>
                    <a:pt x="4089130" y="1676400"/>
                  </a:moveTo>
                  <a:lnTo>
                    <a:pt x="4079752" y="1676400"/>
                  </a:lnTo>
                  <a:lnTo>
                    <a:pt x="4079961" y="1689100"/>
                  </a:lnTo>
                  <a:lnTo>
                    <a:pt x="4083112" y="1689100"/>
                  </a:lnTo>
                  <a:lnTo>
                    <a:pt x="4089130" y="1676400"/>
                  </a:lnTo>
                  <a:close/>
                </a:path>
                <a:path w="4252595" h="1739900">
                  <a:moveTo>
                    <a:pt x="4146837" y="1676400"/>
                  </a:moveTo>
                  <a:lnTo>
                    <a:pt x="4097705" y="1676400"/>
                  </a:lnTo>
                  <a:lnTo>
                    <a:pt x="4106103" y="1689100"/>
                  </a:lnTo>
                  <a:lnTo>
                    <a:pt x="4142443" y="1689100"/>
                  </a:lnTo>
                  <a:lnTo>
                    <a:pt x="4146837" y="1676400"/>
                  </a:lnTo>
                  <a:close/>
                </a:path>
                <a:path w="4252595" h="1739900">
                  <a:moveTo>
                    <a:pt x="4197622" y="1676400"/>
                  </a:moveTo>
                  <a:lnTo>
                    <a:pt x="4190152" y="1676400"/>
                  </a:lnTo>
                  <a:lnTo>
                    <a:pt x="4188348" y="1689100"/>
                  </a:lnTo>
                  <a:lnTo>
                    <a:pt x="4202310" y="1689100"/>
                  </a:lnTo>
                  <a:lnTo>
                    <a:pt x="4197622" y="1676400"/>
                  </a:lnTo>
                  <a:close/>
                </a:path>
                <a:path w="4252595" h="1739900">
                  <a:moveTo>
                    <a:pt x="4212861" y="1676400"/>
                  </a:moveTo>
                  <a:lnTo>
                    <a:pt x="4204304" y="1676400"/>
                  </a:lnTo>
                  <a:lnTo>
                    <a:pt x="4210213" y="1689100"/>
                  </a:lnTo>
                  <a:lnTo>
                    <a:pt x="4212861" y="1676400"/>
                  </a:lnTo>
                  <a:close/>
                </a:path>
                <a:path w="4252595" h="1739900">
                  <a:moveTo>
                    <a:pt x="4079752" y="1676400"/>
                  </a:moveTo>
                  <a:lnTo>
                    <a:pt x="4067131" y="1676400"/>
                  </a:lnTo>
                  <a:lnTo>
                    <a:pt x="4074573" y="1686228"/>
                  </a:lnTo>
                  <a:lnTo>
                    <a:pt x="4079752" y="1676400"/>
                  </a:lnTo>
                  <a:close/>
                </a:path>
                <a:path w="4252595" h="1739900">
                  <a:moveTo>
                    <a:pt x="4177081" y="1663700"/>
                  </a:moveTo>
                  <a:lnTo>
                    <a:pt x="4158985" y="1663700"/>
                  </a:lnTo>
                  <a:lnTo>
                    <a:pt x="4158514" y="1676400"/>
                  </a:lnTo>
                  <a:lnTo>
                    <a:pt x="4174238" y="1676400"/>
                  </a:lnTo>
                  <a:lnTo>
                    <a:pt x="4177081" y="1663700"/>
                  </a:lnTo>
                  <a:close/>
                </a:path>
                <a:path w="4252595" h="1739900">
                  <a:moveTo>
                    <a:pt x="4022394" y="1651000"/>
                  </a:moveTo>
                  <a:lnTo>
                    <a:pt x="4012145" y="1651000"/>
                  </a:lnTo>
                  <a:lnTo>
                    <a:pt x="4016559" y="1663700"/>
                  </a:lnTo>
                  <a:lnTo>
                    <a:pt x="4022394" y="1651000"/>
                  </a:lnTo>
                  <a:close/>
                </a:path>
                <a:path w="4252595" h="1739900">
                  <a:moveTo>
                    <a:pt x="4131893" y="1651000"/>
                  </a:moveTo>
                  <a:lnTo>
                    <a:pt x="4044674" y="1651000"/>
                  </a:lnTo>
                  <a:lnTo>
                    <a:pt x="4059454" y="1663700"/>
                  </a:lnTo>
                  <a:lnTo>
                    <a:pt x="4136293" y="1663700"/>
                  </a:lnTo>
                  <a:lnTo>
                    <a:pt x="4131893" y="1651000"/>
                  </a:lnTo>
                  <a:close/>
                </a:path>
                <a:path w="4252595" h="1739900">
                  <a:moveTo>
                    <a:pt x="3976896" y="1638300"/>
                  </a:moveTo>
                  <a:lnTo>
                    <a:pt x="3963389" y="1638300"/>
                  </a:lnTo>
                  <a:lnTo>
                    <a:pt x="3969753" y="1651000"/>
                  </a:lnTo>
                  <a:lnTo>
                    <a:pt x="3976896" y="1638300"/>
                  </a:lnTo>
                  <a:close/>
                </a:path>
                <a:path w="4252595" h="1739900">
                  <a:moveTo>
                    <a:pt x="4071471" y="1638300"/>
                  </a:moveTo>
                  <a:lnTo>
                    <a:pt x="4002294" y="1638300"/>
                  </a:lnTo>
                  <a:lnTo>
                    <a:pt x="3990585" y="1651000"/>
                  </a:lnTo>
                  <a:lnTo>
                    <a:pt x="4079929" y="1651000"/>
                  </a:lnTo>
                  <a:lnTo>
                    <a:pt x="4071471" y="1638300"/>
                  </a:lnTo>
                  <a:close/>
                </a:path>
                <a:path w="4252595" h="1739900">
                  <a:moveTo>
                    <a:pt x="4089954" y="1649272"/>
                  </a:moveTo>
                  <a:lnTo>
                    <a:pt x="4089880" y="1651000"/>
                  </a:lnTo>
                  <a:lnTo>
                    <a:pt x="4091212" y="1651000"/>
                  </a:lnTo>
                  <a:lnTo>
                    <a:pt x="4089954" y="1649272"/>
                  </a:lnTo>
                  <a:close/>
                </a:path>
                <a:path w="4252595" h="1739900">
                  <a:moveTo>
                    <a:pt x="4108576" y="1638300"/>
                  </a:moveTo>
                  <a:lnTo>
                    <a:pt x="4111168" y="1651000"/>
                  </a:lnTo>
                  <a:lnTo>
                    <a:pt x="4119511" y="1651000"/>
                  </a:lnTo>
                  <a:lnTo>
                    <a:pt x="4108576" y="1638300"/>
                  </a:lnTo>
                  <a:close/>
                </a:path>
                <a:path w="4252595" h="1739900">
                  <a:moveTo>
                    <a:pt x="4090424" y="1638300"/>
                  </a:moveTo>
                  <a:lnTo>
                    <a:pt x="4081961" y="1638300"/>
                  </a:lnTo>
                  <a:lnTo>
                    <a:pt x="4089954" y="1649272"/>
                  </a:lnTo>
                  <a:lnTo>
                    <a:pt x="4090424" y="1638300"/>
                  </a:lnTo>
                  <a:close/>
                </a:path>
                <a:path w="4252595" h="1739900">
                  <a:moveTo>
                    <a:pt x="3949158" y="1625600"/>
                  </a:moveTo>
                  <a:lnTo>
                    <a:pt x="3943745" y="1625600"/>
                  </a:lnTo>
                  <a:lnTo>
                    <a:pt x="3940699" y="1638300"/>
                  </a:lnTo>
                  <a:lnTo>
                    <a:pt x="3949168" y="1626239"/>
                  </a:lnTo>
                  <a:lnTo>
                    <a:pt x="3949158" y="1625600"/>
                  </a:lnTo>
                  <a:close/>
                </a:path>
                <a:path w="4252595" h="1739900">
                  <a:moveTo>
                    <a:pt x="3967159" y="1625600"/>
                  </a:moveTo>
                  <a:lnTo>
                    <a:pt x="3949617" y="1625600"/>
                  </a:lnTo>
                  <a:lnTo>
                    <a:pt x="3949168" y="1626239"/>
                  </a:lnTo>
                  <a:lnTo>
                    <a:pt x="3949352" y="1638300"/>
                  </a:lnTo>
                  <a:lnTo>
                    <a:pt x="3960226" y="1638300"/>
                  </a:lnTo>
                  <a:lnTo>
                    <a:pt x="3967159" y="1625600"/>
                  </a:lnTo>
                  <a:close/>
                </a:path>
                <a:path w="4252595" h="1739900">
                  <a:moveTo>
                    <a:pt x="4021269" y="1625600"/>
                  </a:moveTo>
                  <a:lnTo>
                    <a:pt x="3967159" y="1625600"/>
                  </a:lnTo>
                  <a:lnTo>
                    <a:pt x="3965368" y="1638300"/>
                  </a:lnTo>
                  <a:lnTo>
                    <a:pt x="4021693" y="1638300"/>
                  </a:lnTo>
                  <a:lnTo>
                    <a:pt x="4021269" y="1625600"/>
                  </a:lnTo>
                  <a:close/>
                </a:path>
                <a:path w="4252595" h="1739900">
                  <a:moveTo>
                    <a:pt x="4067214" y="1625600"/>
                  </a:moveTo>
                  <a:lnTo>
                    <a:pt x="4021269" y="1625600"/>
                  </a:lnTo>
                  <a:lnTo>
                    <a:pt x="4021693" y="1638300"/>
                  </a:lnTo>
                  <a:lnTo>
                    <a:pt x="4071260" y="1638300"/>
                  </a:lnTo>
                  <a:lnTo>
                    <a:pt x="4067214" y="1625600"/>
                  </a:lnTo>
                  <a:close/>
                </a:path>
                <a:path w="4252595" h="1739900">
                  <a:moveTo>
                    <a:pt x="3949617" y="1625600"/>
                  </a:moveTo>
                  <a:lnTo>
                    <a:pt x="3949158" y="1625600"/>
                  </a:lnTo>
                  <a:lnTo>
                    <a:pt x="3949168" y="1626239"/>
                  </a:lnTo>
                  <a:lnTo>
                    <a:pt x="3949617" y="1625600"/>
                  </a:lnTo>
                  <a:close/>
                </a:path>
                <a:path w="4252595" h="1739900">
                  <a:moveTo>
                    <a:pt x="3911115" y="1600200"/>
                  </a:moveTo>
                  <a:lnTo>
                    <a:pt x="3900500" y="1600200"/>
                  </a:lnTo>
                  <a:lnTo>
                    <a:pt x="3897737" y="1612900"/>
                  </a:lnTo>
                  <a:lnTo>
                    <a:pt x="3905939" y="1625600"/>
                  </a:lnTo>
                  <a:lnTo>
                    <a:pt x="3912297" y="1625600"/>
                  </a:lnTo>
                  <a:lnTo>
                    <a:pt x="3914930" y="1612900"/>
                  </a:lnTo>
                  <a:lnTo>
                    <a:pt x="3907283" y="1612900"/>
                  </a:lnTo>
                  <a:lnTo>
                    <a:pt x="3911115" y="1600200"/>
                  </a:lnTo>
                  <a:close/>
                </a:path>
                <a:path w="4252595" h="1739900">
                  <a:moveTo>
                    <a:pt x="4039791" y="1612900"/>
                  </a:moveTo>
                  <a:lnTo>
                    <a:pt x="3936356" y="1612900"/>
                  </a:lnTo>
                  <a:lnTo>
                    <a:pt x="3933684" y="1625600"/>
                  </a:lnTo>
                  <a:lnTo>
                    <a:pt x="4043239" y="1625600"/>
                  </a:lnTo>
                  <a:lnTo>
                    <a:pt x="4039791" y="1612900"/>
                  </a:lnTo>
                  <a:close/>
                </a:path>
                <a:path w="4252595" h="1739900">
                  <a:moveTo>
                    <a:pt x="3895485" y="1587500"/>
                  </a:moveTo>
                  <a:lnTo>
                    <a:pt x="3868665" y="1587500"/>
                  </a:lnTo>
                  <a:lnTo>
                    <a:pt x="3892444" y="1600200"/>
                  </a:lnTo>
                  <a:lnTo>
                    <a:pt x="3885157" y="1612900"/>
                  </a:lnTo>
                  <a:lnTo>
                    <a:pt x="3892075" y="1612900"/>
                  </a:lnTo>
                  <a:lnTo>
                    <a:pt x="3900500" y="1600200"/>
                  </a:lnTo>
                  <a:lnTo>
                    <a:pt x="3894324" y="1600200"/>
                  </a:lnTo>
                  <a:lnTo>
                    <a:pt x="3895485" y="1587500"/>
                  </a:lnTo>
                  <a:close/>
                </a:path>
                <a:path w="4252595" h="1739900">
                  <a:moveTo>
                    <a:pt x="3941370" y="1600200"/>
                  </a:moveTo>
                  <a:lnTo>
                    <a:pt x="3911115" y="1600200"/>
                  </a:lnTo>
                  <a:lnTo>
                    <a:pt x="3914669" y="1612900"/>
                  </a:lnTo>
                  <a:lnTo>
                    <a:pt x="3955952" y="1612900"/>
                  </a:lnTo>
                  <a:lnTo>
                    <a:pt x="3941370" y="1600200"/>
                  </a:lnTo>
                  <a:close/>
                </a:path>
                <a:path w="4252595" h="1739900">
                  <a:moveTo>
                    <a:pt x="3967354" y="1587500"/>
                  </a:moveTo>
                  <a:lnTo>
                    <a:pt x="3957189" y="1587500"/>
                  </a:lnTo>
                  <a:lnTo>
                    <a:pt x="3954694" y="1600200"/>
                  </a:lnTo>
                  <a:lnTo>
                    <a:pt x="3955952" y="1612900"/>
                  </a:lnTo>
                  <a:lnTo>
                    <a:pt x="4003238" y="1612900"/>
                  </a:lnTo>
                  <a:lnTo>
                    <a:pt x="3995698" y="1600200"/>
                  </a:lnTo>
                  <a:lnTo>
                    <a:pt x="3968802" y="1600200"/>
                  </a:lnTo>
                  <a:lnTo>
                    <a:pt x="3973549" y="1591116"/>
                  </a:lnTo>
                  <a:lnTo>
                    <a:pt x="3967354" y="1587500"/>
                  </a:lnTo>
                  <a:close/>
                </a:path>
                <a:path w="4252595" h="1739900">
                  <a:moveTo>
                    <a:pt x="4028291" y="1600200"/>
                  </a:moveTo>
                  <a:lnTo>
                    <a:pt x="4025267" y="1600200"/>
                  </a:lnTo>
                  <a:lnTo>
                    <a:pt x="4025812" y="1612900"/>
                  </a:lnTo>
                  <a:lnTo>
                    <a:pt x="4030076" y="1612900"/>
                  </a:lnTo>
                  <a:lnTo>
                    <a:pt x="4028291" y="1600200"/>
                  </a:lnTo>
                  <a:close/>
                </a:path>
                <a:path w="4252595" h="1739900">
                  <a:moveTo>
                    <a:pt x="3862865" y="1587500"/>
                  </a:moveTo>
                  <a:lnTo>
                    <a:pt x="3847322" y="1587500"/>
                  </a:lnTo>
                  <a:lnTo>
                    <a:pt x="3848668" y="1600200"/>
                  </a:lnTo>
                  <a:lnTo>
                    <a:pt x="3860911" y="1600200"/>
                  </a:lnTo>
                  <a:lnTo>
                    <a:pt x="3862865" y="1587500"/>
                  </a:lnTo>
                  <a:close/>
                </a:path>
                <a:path w="4252595" h="1739900">
                  <a:moveTo>
                    <a:pt x="3941189" y="1587500"/>
                  </a:moveTo>
                  <a:lnTo>
                    <a:pt x="3898151" y="1587500"/>
                  </a:lnTo>
                  <a:lnTo>
                    <a:pt x="3898494" y="1600200"/>
                  </a:lnTo>
                  <a:lnTo>
                    <a:pt x="3938646" y="1600200"/>
                  </a:lnTo>
                  <a:lnTo>
                    <a:pt x="3941189" y="1587500"/>
                  </a:lnTo>
                  <a:close/>
                </a:path>
                <a:path w="4252595" h="1739900">
                  <a:moveTo>
                    <a:pt x="3887047" y="1549400"/>
                  </a:moveTo>
                  <a:lnTo>
                    <a:pt x="3884996" y="1562100"/>
                  </a:lnTo>
                  <a:lnTo>
                    <a:pt x="3811185" y="1562100"/>
                  </a:lnTo>
                  <a:lnTo>
                    <a:pt x="3829146" y="1574800"/>
                  </a:lnTo>
                  <a:lnTo>
                    <a:pt x="3833246" y="1587500"/>
                  </a:lnTo>
                  <a:lnTo>
                    <a:pt x="3942412" y="1587500"/>
                  </a:lnTo>
                  <a:lnTo>
                    <a:pt x="3950058" y="1600200"/>
                  </a:lnTo>
                  <a:lnTo>
                    <a:pt x="3952718" y="1600200"/>
                  </a:lnTo>
                  <a:lnTo>
                    <a:pt x="3951058" y="1587500"/>
                  </a:lnTo>
                  <a:lnTo>
                    <a:pt x="3945743" y="1574800"/>
                  </a:lnTo>
                  <a:lnTo>
                    <a:pt x="3908632" y="1574800"/>
                  </a:lnTo>
                  <a:lnTo>
                    <a:pt x="3892645" y="1562100"/>
                  </a:lnTo>
                  <a:lnTo>
                    <a:pt x="3887047" y="1549400"/>
                  </a:lnTo>
                  <a:close/>
                </a:path>
                <a:path w="4252595" h="1739900">
                  <a:moveTo>
                    <a:pt x="3975532" y="1592274"/>
                  </a:moveTo>
                  <a:lnTo>
                    <a:pt x="3975687" y="1600200"/>
                  </a:lnTo>
                  <a:lnTo>
                    <a:pt x="3989107" y="1600200"/>
                  </a:lnTo>
                  <a:lnTo>
                    <a:pt x="3975532" y="1592274"/>
                  </a:lnTo>
                  <a:close/>
                </a:path>
                <a:path w="4252595" h="1739900">
                  <a:moveTo>
                    <a:pt x="3975439" y="1587500"/>
                  </a:moveTo>
                  <a:lnTo>
                    <a:pt x="3973549" y="1591116"/>
                  </a:lnTo>
                  <a:lnTo>
                    <a:pt x="3975532" y="1592274"/>
                  </a:lnTo>
                  <a:lnTo>
                    <a:pt x="3975439" y="1587500"/>
                  </a:lnTo>
                  <a:close/>
                </a:path>
                <a:path w="4252595" h="1739900">
                  <a:moveTo>
                    <a:pt x="3795145" y="1562100"/>
                  </a:moveTo>
                  <a:lnTo>
                    <a:pt x="3793311" y="1562100"/>
                  </a:lnTo>
                  <a:lnTo>
                    <a:pt x="3794091" y="1574800"/>
                  </a:lnTo>
                  <a:lnTo>
                    <a:pt x="3798879" y="1574800"/>
                  </a:lnTo>
                  <a:lnTo>
                    <a:pt x="3795145" y="1562100"/>
                  </a:lnTo>
                  <a:close/>
                </a:path>
                <a:path w="4252595" h="1739900">
                  <a:moveTo>
                    <a:pt x="3811185" y="1562100"/>
                  </a:moveTo>
                  <a:lnTo>
                    <a:pt x="3798551" y="1562100"/>
                  </a:lnTo>
                  <a:lnTo>
                    <a:pt x="3798879" y="1574800"/>
                  </a:lnTo>
                  <a:lnTo>
                    <a:pt x="3805236" y="1574800"/>
                  </a:lnTo>
                  <a:lnTo>
                    <a:pt x="3811185" y="1562100"/>
                  </a:lnTo>
                  <a:close/>
                </a:path>
                <a:path w="4252595" h="1739900">
                  <a:moveTo>
                    <a:pt x="3920781" y="1562100"/>
                  </a:moveTo>
                  <a:lnTo>
                    <a:pt x="3908632" y="1574800"/>
                  </a:lnTo>
                  <a:lnTo>
                    <a:pt x="3927486" y="1574800"/>
                  </a:lnTo>
                  <a:lnTo>
                    <a:pt x="3920781" y="1562100"/>
                  </a:lnTo>
                  <a:close/>
                </a:path>
                <a:path w="4252595" h="1739900">
                  <a:moveTo>
                    <a:pt x="3775989" y="1549400"/>
                  </a:moveTo>
                  <a:lnTo>
                    <a:pt x="3752239" y="1549400"/>
                  </a:lnTo>
                  <a:lnTo>
                    <a:pt x="3752956" y="1562100"/>
                  </a:lnTo>
                  <a:lnTo>
                    <a:pt x="3794214" y="1562100"/>
                  </a:lnTo>
                  <a:lnTo>
                    <a:pt x="3775989" y="1549400"/>
                  </a:lnTo>
                  <a:close/>
                </a:path>
                <a:path w="4252595" h="1739900">
                  <a:moveTo>
                    <a:pt x="3873082" y="1549400"/>
                  </a:moveTo>
                  <a:lnTo>
                    <a:pt x="3792181" y="1549400"/>
                  </a:lnTo>
                  <a:lnTo>
                    <a:pt x="3794214" y="1562100"/>
                  </a:lnTo>
                  <a:lnTo>
                    <a:pt x="3879650" y="1562100"/>
                  </a:lnTo>
                  <a:lnTo>
                    <a:pt x="3873082" y="1549400"/>
                  </a:lnTo>
                  <a:close/>
                </a:path>
                <a:path w="4252595" h="1739900">
                  <a:moveTo>
                    <a:pt x="3906869" y="1549400"/>
                  </a:moveTo>
                  <a:lnTo>
                    <a:pt x="3900995" y="1562100"/>
                  </a:lnTo>
                  <a:lnTo>
                    <a:pt x="3907029" y="1562100"/>
                  </a:lnTo>
                  <a:lnTo>
                    <a:pt x="3906869" y="1549400"/>
                  </a:lnTo>
                  <a:close/>
                </a:path>
                <a:path w="4252595" h="1739900">
                  <a:moveTo>
                    <a:pt x="3801451" y="1524000"/>
                  </a:moveTo>
                  <a:lnTo>
                    <a:pt x="3747996" y="1524000"/>
                  </a:lnTo>
                  <a:lnTo>
                    <a:pt x="3740146" y="1533068"/>
                  </a:lnTo>
                  <a:lnTo>
                    <a:pt x="3739524" y="1536700"/>
                  </a:lnTo>
                  <a:lnTo>
                    <a:pt x="3742049" y="1549400"/>
                  </a:lnTo>
                  <a:lnTo>
                    <a:pt x="3751663" y="1549400"/>
                  </a:lnTo>
                  <a:lnTo>
                    <a:pt x="3749630" y="1536700"/>
                  </a:lnTo>
                  <a:lnTo>
                    <a:pt x="3796349" y="1536700"/>
                  </a:lnTo>
                  <a:lnTo>
                    <a:pt x="3801451" y="1524000"/>
                  </a:lnTo>
                  <a:close/>
                </a:path>
                <a:path w="4252595" h="1739900">
                  <a:moveTo>
                    <a:pt x="3854066" y="1536700"/>
                  </a:moveTo>
                  <a:lnTo>
                    <a:pt x="3749630" y="1536700"/>
                  </a:lnTo>
                  <a:lnTo>
                    <a:pt x="3761378" y="1549400"/>
                  </a:lnTo>
                  <a:lnTo>
                    <a:pt x="3850819" y="1549400"/>
                  </a:lnTo>
                  <a:lnTo>
                    <a:pt x="3854066" y="1536700"/>
                  </a:lnTo>
                  <a:close/>
                </a:path>
                <a:path w="4252595" h="1739900">
                  <a:moveTo>
                    <a:pt x="3704049" y="1524000"/>
                  </a:moveTo>
                  <a:lnTo>
                    <a:pt x="3692116" y="1524000"/>
                  </a:lnTo>
                  <a:lnTo>
                    <a:pt x="3695130" y="1536700"/>
                  </a:lnTo>
                  <a:lnTo>
                    <a:pt x="3700030" y="1536700"/>
                  </a:lnTo>
                  <a:lnTo>
                    <a:pt x="3704049" y="1524000"/>
                  </a:lnTo>
                  <a:close/>
                </a:path>
                <a:path w="4252595" h="1739900">
                  <a:moveTo>
                    <a:pt x="3741702" y="1524000"/>
                  </a:moveTo>
                  <a:lnTo>
                    <a:pt x="3717954" y="1524000"/>
                  </a:lnTo>
                  <a:lnTo>
                    <a:pt x="3713384" y="1536700"/>
                  </a:lnTo>
                  <a:lnTo>
                    <a:pt x="3737003" y="1536700"/>
                  </a:lnTo>
                  <a:lnTo>
                    <a:pt x="3740146" y="1533068"/>
                  </a:lnTo>
                  <a:lnTo>
                    <a:pt x="3741702" y="1524000"/>
                  </a:lnTo>
                  <a:close/>
                </a:path>
                <a:path w="4252595" h="1739900">
                  <a:moveTo>
                    <a:pt x="3824769" y="1524000"/>
                  </a:moveTo>
                  <a:lnTo>
                    <a:pt x="3818880" y="1524000"/>
                  </a:lnTo>
                  <a:lnTo>
                    <a:pt x="3814501" y="1536700"/>
                  </a:lnTo>
                  <a:lnTo>
                    <a:pt x="3834299" y="1536700"/>
                  </a:lnTo>
                  <a:lnTo>
                    <a:pt x="3824769" y="1524000"/>
                  </a:lnTo>
                  <a:close/>
                </a:path>
                <a:path w="4252595" h="1739900">
                  <a:moveTo>
                    <a:pt x="3747996" y="1524000"/>
                  </a:moveTo>
                  <a:lnTo>
                    <a:pt x="3741702" y="1524000"/>
                  </a:lnTo>
                  <a:lnTo>
                    <a:pt x="3740146" y="1533068"/>
                  </a:lnTo>
                  <a:lnTo>
                    <a:pt x="3747996" y="1524000"/>
                  </a:lnTo>
                  <a:close/>
                </a:path>
                <a:path w="4252595" h="1739900">
                  <a:moveTo>
                    <a:pt x="3689807" y="1511300"/>
                  </a:moveTo>
                  <a:lnTo>
                    <a:pt x="3669933" y="1511300"/>
                  </a:lnTo>
                  <a:lnTo>
                    <a:pt x="3680111" y="1524000"/>
                  </a:lnTo>
                  <a:lnTo>
                    <a:pt x="3689807" y="1511300"/>
                  </a:lnTo>
                  <a:close/>
                </a:path>
                <a:path w="4252595" h="1739900">
                  <a:moveTo>
                    <a:pt x="3724258" y="1485900"/>
                  </a:moveTo>
                  <a:lnTo>
                    <a:pt x="3632272" y="1485900"/>
                  </a:lnTo>
                  <a:lnTo>
                    <a:pt x="3643789" y="1498600"/>
                  </a:lnTo>
                  <a:lnTo>
                    <a:pt x="3643036" y="1511300"/>
                  </a:lnTo>
                  <a:lnTo>
                    <a:pt x="3689807" y="1511300"/>
                  </a:lnTo>
                  <a:lnTo>
                    <a:pt x="3705182" y="1524000"/>
                  </a:lnTo>
                  <a:lnTo>
                    <a:pt x="3747827" y="1524000"/>
                  </a:lnTo>
                  <a:lnTo>
                    <a:pt x="3751634" y="1520425"/>
                  </a:lnTo>
                  <a:lnTo>
                    <a:pt x="3750320" y="1511300"/>
                  </a:lnTo>
                  <a:lnTo>
                    <a:pt x="3750777" y="1498600"/>
                  </a:lnTo>
                  <a:lnTo>
                    <a:pt x="3716583" y="1498600"/>
                  </a:lnTo>
                  <a:lnTo>
                    <a:pt x="3724258" y="1485900"/>
                  </a:lnTo>
                  <a:close/>
                </a:path>
                <a:path w="4252595" h="1739900">
                  <a:moveTo>
                    <a:pt x="3751634" y="1520425"/>
                  </a:moveTo>
                  <a:lnTo>
                    <a:pt x="3747827" y="1524000"/>
                  </a:lnTo>
                  <a:lnTo>
                    <a:pt x="3752148" y="1524000"/>
                  </a:lnTo>
                  <a:lnTo>
                    <a:pt x="3751634" y="1520425"/>
                  </a:lnTo>
                  <a:close/>
                </a:path>
                <a:path w="4252595" h="1739900">
                  <a:moveTo>
                    <a:pt x="3776089" y="1511300"/>
                  </a:moveTo>
                  <a:lnTo>
                    <a:pt x="3761353" y="1511300"/>
                  </a:lnTo>
                  <a:lnTo>
                    <a:pt x="3751634" y="1520425"/>
                  </a:lnTo>
                  <a:lnTo>
                    <a:pt x="3752148" y="1524000"/>
                  </a:lnTo>
                  <a:lnTo>
                    <a:pt x="3785843" y="1524000"/>
                  </a:lnTo>
                  <a:lnTo>
                    <a:pt x="3776089" y="1511300"/>
                  </a:lnTo>
                  <a:close/>
                </a:path>
                <a:path w="4252595" h="1739900">
                  <a:moveTo>
                    <a:pt x="3793627" y="1511300"/>
                  </a:moveTo>
                  <a:lnTo>
                    <a:pt x="3787924" y="1511300"/>
                  </a:lnTo>
                  <a:lnTo>
                    <a:pt x="3794166" y="1524000"/>
                  </a:lnTo>
                  <a:lnTo>
                    <a:pt x="3793627" y="1511300"/>
                  </a:lnTo>
                  <a:close/>
                </a:path>
                <a:path w="4252595" h="1739900">
                  <a:moveTo>
                    <a:pt x="3602117" y="1485900"/>
                  </a:moveTo>
                  <a:lnTo>
                    <a:pt x="3594011" y="1498600"/>
                  </a:lnTo>
                  <a:lnTo>
                    <a:pt x="3606134" y="1498600"/>
                  </a:lnTo>
                  <a:lnTo>
                    <a:pt x="3604416" y="1491865"/>
                  </a:lnTo>
                  <a:lnTo>
                    <a:pt x="3602117" y="1485900"/>
                  </a:lnTo>
                  <a:close/>
                </a:path>
                <a:path w="4252595" h="1739900">
                  <a:moveTo>
                    <a:pt x="3619596" y="1485900"/>
                  </a:moveTo>
                  <a:lnTo>
                    <a:pt x="3602894" y="1485900"/>
                  </a:lnTo>
                  <a:lnTo>
                    <a:pt x="3604416" y="1491865"/>
                  </a:lnTo>
                  <a:lnTo>
                    <a:pt x="3607011" y="1498600"/>
                  </a:lnTo>
                  <a:lnTo>
                    <a:pt x="3616874" y="1498600"/>
                  </a:lnTo>
                  <a:lnTo>
                    <a:pt x="3619596" y="1485900"/>
                  </a:lnTo>
                  <a:close/>
                </a:path>
                <a:path w="4252595" h="1739900">
                  <a:moveTo>
                    <a:pt x="3570271" y="1473200"/>
                  </a:moveTo>
                  <a:lnTo>
                    <a:pt x="3553923" y="1473200"/>
                  </a:lnTo>
                  <a:lnTo>
                    <a:pt x="3567206" y="1485900"/>
                  </a:lnTo>
                  <a:lnTo>
                    <a:pt x="3574116" y="1485900"/>
                  </a:lnTo>
                  <a:lnTo>
                    <a:pt x="3570271" y="1473200"/>
                  </a:lnTo>
                  <a:close/>
                </a:path>
                <a:path w="4252595" h="1739900">
                  <a:moveTo>
                    <a:pt x="3674829" y="1473200"/>
                  </a:moveTo>
                  <a:lnTo>
                    <a:pt x="3580926" y="1473200"/>
                  </a:lnTo>
                  <a:lnTo>
                    <a:pt x="3574116" y="1485900"/>
                  </a:lnTo>
                  <a:lnTo>
                    <a:pt x="3675922" y="1485900"/>
                  </a:lnTo>
                  <a:lnTo>
                    <a:pt x="3674829" y="1473200"/>
                  </a:lnTo>
                  <a:close/>
                </a:path>
                <a:path w="4252595" h="1739900">
                  <a:moveTo>
                    <a:pt x="3698153" y="1473200"/>
                  </a:moveTo>
                  <a:lnTo>
                    <a:pt x="3684941" y="1473200"/>
                  </a:lnTo>
                  <a:lnTo>
                    <a:pt x="3675922" y="1485900"/>
                  </a:lnTo>
                  <a:lnTo>
                    <a:pt x="3695632" y="1485900"/>
                  </a:lnTo>
                  <a:lnTo>
                    <a:pt x="3698153" y="1473200"/>
                  </a:lnTo>
                  <a:close/>
                </a:path>
                <a:path w="4252595" h="1739900">
                  <a:moveTo>
                    <a:pt x="3534782" y="1460500"/>
                  </a:moveTo>
                  <a:lnTo>
                    <a:pt x="3528177" y="1460500"/>
                  </a:lnTo>
                  <a:lnTo>
                    <a:pt x="3533341" y="1473200"/>
                  </a:lnTo>
                  <a:lnTo>
                    <a:pt x="3539225" y="1473200"/>
                  </a:lnTo>
                  <a:lnTo>
                    <a:pt x="3534782" y="1460500"/>
                  </a:lnTo>
                  <a:close/>
                </a:path>
                <a:path w="4252595" h="1739900">
                  <a:moveTo>
                    <a:pt x="3546624" y="1460500"/>
                  </a:moveTo>
                  <a:lnTo>
                    <a:pt x="3542282" y="1460500"/>
                  </a:lnTo>
                  <a:lnTo>
                    <a:pt x="3549394" y="1473200"/>
                  </a:lnTo>
                  <a:lnTo>
                    <a:pt x="3549918" y="1473200"/>
                  </a:lnTo>
                  <a:lnTo>
                    <a:pt x="3546624" y="1460500"/>
                  </a:lnTo>
                  <a:close/>
                </a:path>
                <a:path w="4252595" h="1739900">
                  <a:moveTo>
                    <a:pt x="3657427" y="1460500"/>
                  </a:moveTo>
                  <a:lnTo>
                    <a:pt x="3559768" y="1460500"/>
                  </a:lnTo>
                  <a:lnTo>
                    <a:pt x="3551523" y="1473200"/>
                  </a:lnTo>
                  <a:lnTo>
                    <a:pt x="3671914" y="1473200"/>
                  </a:lnTo>
                  <a:lnTo>
                    <a:pt x="3657427" y="1460500"/>
                  </a:lnTo>
                  <a:close/>
                </a:path>
                <a:path w="4252595" h="1739900">
                  <a:moveTo>
                    <a:pt x="3500454" y="1447800"/>
                  </a:moveTo>
                  <a:lnTo>
                    <a:pt x="3492744" y="1447800"/>
                  </a:lnTo>
                  <a:lnTo>
                    <a:pt x="3498429" y="1460500"/>
                  </a:lnTo>
                  <a:lnTo>
                    <a:pt x="3500454" y="1447800"/>
                  </a:lnTo>
                  <a:close/>
                </a:path>
                <a:path w="4252595" h="1739900">
                  <a:moveTo>
                    <a:pt x="3522214" y="1459409"/>
                  </a:moveTo>
                  <a:lnTo>
                    <a:pt x="3522081" y="1460500"/>
                  </a:lnTo>
                  <a:lnTo>
                    <a:pt x="3522572" y="1460500"/>
                  </a:lnTo>
                  <a:lnTo>
                    <a:pt x="3522214" y="1459409"/>
                  </a:lnTo>
                  <a:close/>
                </a:path>
                <a:path w="4252595" h="1739900">
                  <a:moveTo>
                    <a:pt x="3546199" y="1447800"/>
                  </a:moveTo>
                  <a:lnTo>
                    <a:pt x="3523627" y="1447800"/>
                  </a:lnTo>
                  <a:lnTo>
                    <a:pt x="3533909" y="1460500"/>
                  </a:lnTo>
                  <a:lnTo>
                    <a:pt x="3539050" y="1460500"/>
                  </a:lnTo>
                  <a:lnTo>
                    <a:pt x="3546199" y="1447800"/>
                  </a:lnTo>
                  <a:close/>
                </a:path>
                <a:path w="4252595" h="1739900">
                  <a:moveTo>
                    <a:pt x="3597476" y="1447800"/>
                  </a:moveTo>
                  <a:lnTo>
                    <a:pt x="3546199" y="1447800"/>
                  </a:lnTo>
                  <a:lnTo>
                    <a:pt x="3550067" y="1460500"/>
                  </a:lnTo>
                  <a:lnTo>
                    <a:pt x="3602774" y="1460500"/>
                  </a:lnTo>
                  <a:lnTo>
                    <a:pt x="3597476" y="1447800"/>
                  </a:lnTo>
                  <a:close/>
                </a:path>
                <a:path w="4252595" h="1739900">
                  <a:moveTo>
                    <a:pt x="3628286" y="1447800"/>
                  </a:moveTo>
                  <a:lnTo>
                    <a:pt x="3613444" y="1447800"/>
                  </a:lnTo>
                  <a:lnTo>
                    <a:pt x="3614920" y="1460500"/>
                  </a:lnTo>
                  <a:lnTo>
                    <a:pt x="3630451" y="1460500"/>
                  </a:lnTo>
                  <a:lnTo>
                    <a:pt x="3628286" y="1447800"/>
                  </a:lnTo>
                  <a:close/>
                </a:path>
                <a:path w="4252595" h="1739900">
                  <a:moveTo>
                    <a:pt x="3523627" y="1447800"/>
                  </a:moveTo>
                  <a:lnTo>
                    <a:pt x="3518402" y="1447800"/>
                  </a:lnTo>
                  <a:lnTo>
                    <a:pt x="3522214" y="1459409"/>
                  </a:lnTo>
                  <a:lnTo>
                    <a:pt x="3523627" y="1447800"/>
                  </a:lnTo>
                  <a:close/>
                </a:path>
                <a:path w="4252595" h="1739900">
                  <a:moveTo>
                    <a:pt x="3457528" y="1422400"/>
                  </a:moveTo>
                  <a:lnTo>
                    <a:pt x="3449272" y="1422400"/>
                  </a:lnTo>
                  <a:lnTo>
                    <a:pt x="3452012" y="1435100"/>
                  </a:lnTo>
                  <a:lnTo>
                    <a:pt x="3469626" y="1447800"/>
                  </a:lnTo>
                  <a:lnTo>
                    <a:pt x="3484163" y="1447800"/>
                  </a:lnTo>
                  <a:lnTo>
                    <a:pt x="3477672" y="1435100"/>
                  </a:lnTo>
                  <a:lnTo>
                    <a:pt x="3459085" y="1435100"/>
                  </a:lnTo>
                  <a:lnTo>
                    <a:pt x="3457528" y="1422400"/>
                  </a:lnTo>
                  <a:close/>
                </a:path>
                <a:path w="4252595" h="1739900">
                  <a:moveTo>
                    <a:pt x="3493718" y="1435100"/>
                  </a:moveTo>
                  <a:lnTo>
                    <a:pt x="3484262" y="1435100"/>
                  </a:lnTo>
                  <a:lnTo>
                    <a:pt x="3493827" y="1447800"/>
                  </a:lnTo>
                  <a:lnTo>
                    <a:pt x="3493718" y="1435100"/>
                  </a:lnTo>
                  <a:close/>
                </a:path>
                <a:path w="4252595" h="1739900">
                  <a:moveTo>
                    <a:pt x="3527550" y="1435100"/>
                  </a:moveTo>
                  <a:lnTo>
                    <a:pt x="3495562" y="1435100"/>
                  </a:lnTo>
                  <a:lnTo>
                    <a:pt x="3500454" y="1447800"/>
                  </a:lnTo>
                  <a:lnTo>
                    <a:pt x="3521390" y="1447800"/>
                  </a:lnTo>
                  <a:lnTo>
                    <a:pt x="3527550" y="1435100"/>
                  </a:lnTo>
                  <a:close/>
                </a:path>
                <a:path w="4252595" h="1739900">
                  <a:moveTo>
                    <a:pt x="3591069" y="1435100"/>
                  </a:moveTo>
                  <a:lnTo>
                    <a:pt x="3527550" y="1435100"/>
                  </a:lnTo>
                  <a:lnTo>
                    <a:pt x="3526374" y="1447800"/>
                  </a:lnTo>
                  <a:lnTo>
                    <a:pt x="3589870" y="1447800"/>
                  </a:lnTo>
                  <a:lnTo>
                    <a:pt x="3591069" y="1435100"/>
                  </a:lnTo>
                  <a:close/>
                </a:path>
                <a:path w="4252595" h="1739900">
                  <a:moveTo>
                    <a:pt x="3595868" y="1435100"/>
                  </a:moveTo>
                  <a:lnTo>
                    <a:pt x="3589870" y="1447800"/>
                  </a:lnTo>
                  <a:lnTo>
                    <a:pt x="3610081" y="1447800"/>
                  </a:lnTo>
                  <a:lnTo>
                    <a:pt x="3595868" y="1435100"/>
                  </a:lnTo>
                  <a:close/>
                </a:path>
                <a:path w="4252595" h="1739900">
                  <a:moveTo>
                    <a:pt x="3440806" y="1434498"/>
                  </a:moveTo>
                  <a:lnTo>
                    <a:pt x="3440793" y="1435100"/>
                  </a:lnTo>
                  <a:lnTo>
                    <a:pt x="3441083" y="1435100"/>
                  </a:lnTo>
                  <a:lnTo>
                    <a:pt x="3440806" y="1434498"/>
                  </a:lnTo>
                  <a:close/>
                </a:path>
                <a:path w="4252595" h="1739900">
                  <a:moveTo>
                    <a:pt x="3496842" y="1422400"/>
                  </a:moveTo>
                  <a:lnTo>
                    <a:pt x="3457528" y="1422400"/>
                  </a:lnTo>
                  <a:lnTo>
                    <a:pt x="3465427" y="1435100"/>
                  </a:lnTo>
                  <a:lnTo>
                    <a:pt x="3496513" y="1435100"/>
                  </a:lnTo>
                  <a:lnTo>
                    <a:pt x="3496842" y="1422400"/>
                  </a:lnTo>
                  <a:close/>
                </a:path>
                <a:path w="4252595" h="1739900">
                  <a:moveTo>
                    <a:pt x="3550089" y="1422400"/>
                  </a:moveTo>
                  <a:lnTo>
                    <a:pt x="3496842" y="1422400"/>
                  </a:lnTo>
                  <a:lnTo>
                    <a:pt x="3496513" y="1435100"/>
                  </a:lnTo>
                  <a:lnTo>
                    <a:pt x="3559117" y="1435100"/>
                  </a:lnTo>
                  <a:lnTo>
                    <a:pt x="3552420" y="1425042"/>
                  </a:lnTo>
                  <a:lnTo>
                    <a:pt x="3550089" y="1422400"/>
                  </a:lnTo>
                  <a:close/>
                </a:path>
                <a:path w="4252595" h="1739900">
                  <a:moveTo>
                    <a:pt x="3563528" y="1422400"/>
                  </a:moveTo>
                  <a:lnTo>
                    <a:pt x="3550660" y="1422400"/>
                  </a:lnTo>
                  <a:lnTo>
                    <a:pt x="3552420" y="1425042"/>
                  </a:lnTo>
                  <a:lnTo>
                    <a:pt x="3561291" y="1435100"/>
                  </a:lnTo>
                  <a:lnTo>
                    <a:pt x="3572516" y="1435100"/>
                  </a:lnTo>
                  <a:lnTo>
                    <a:pt x="3563528" y="1422400"/>
                  </a:lnTo>
                  <a:close/>
                </a:path>
                <a:path w="4252595" h="1739900">
                  <a:moveTo>
                    <a:pt x="3577250" y="1422400"/>
                  </a:moveTo>
                  <a:lnTo>
                    <a:pt x="3572516" y="1435100"/>
                  </a:lnTo>
                  <a:lnTo>
                    <a:pt x="3590013" y="1435100"/>
                  </a:lnTo>
                  <a:lnTo>
                    <a:pt x="3577250" y="1422400"/>
                  </a:lnTo>
                  <a:close/>
                </a:path>
                <a:path w="4252595" h="1739900">
                  <a:moveTo>
                    <a:pt x="3441084" y="1422400"/>
                  </a:moveTo>
                  <a:lnTo>
                    <a:pt x="3435254" y="1422400"/>
                  </a:lnTo>
                  <a:lnTo>
                    <a:pt x="3440806" y="1434498"/>
                  </a:lnTo>
                  <a:lnTo>
                    <a:pt x="3441084" y="1422400"/>
                  </a:lnTo>
                  <a:close/>
                </a:path>
                <a:path w="4252595" h="1739900">
                  <a:moveTo>
                    <a:pt x="3550660" y="1422400"/>
                  </a:moveTo>
                  <a:lnTo>
                    <a:pt x="3550089" y="1422400"/>
                  </a:lnTo>
                  <a:lnTo>
                    <a:pt x="3552420" y="1425042"/>
                  </a:lnTo>
                  <a:lnTo>
                    <a:pt x="3550660" y="1422400"/>
                  </a:lnTo>
                  <a:close/>
                </a:path>
                <a:path w="4252595" h="1739900">
                  <a:moveTo>
                    <a:pt x="3414677" y="1412231"/>
                  </a:moveTo>
                  <a:lnTo>
                    <a:pt x="3412412" y="1422400"/>
                  </a:lnTo>
                  <a:lnTo>
                    <a:pt x="3417336" y="1422400"/>
                  </a:lnTo>
                  <a:lnTo>
                    <a:pt x="3415881" y="1413580"/>
                  </a:lnTo>
                  <a:lnTo>
                    <a:pt x="3414677" y="1412231"/>
                  </a:lnTo>
                  <a:close/>
                </a:path>
                <a:path w="4252595" h="1739900">
                  <a:moveTo>
                    <a:pt x="3429342" y="1409700"/>
                  </a:moveTo>
                  <a:lnTo>
                    <a:pt x="3415241" y="1409700"/>
                  </a:lnTo>
                  <a:lnTo>
                    <a:pt x="3415881" y="1413580"/>
                  </a:lnTo>
                  <a:lnTo>
                    <a:pt x="3423753" y="1422400"/>
                  </a:lnTo>
                  <a:lnTo>
                    <a:pt x="3434960" y="1422400"/>
                  </a:lnTo>
                  <a:lnTo>
                    <a:pt x="3429342" y="1409700"/>
                  </a:lnTo>
                  <a:close/>
                </a:path>
                <a:path w="4252595" h="1739900">
                  <a:moveTo>
                    <a:pt x="3533639" y="1409700"/>
                  </a:moveTo>
                  <a:lnTo>
                    <a:pt x="3429342" y="1409700"/>
                  </a:lnTo>
                  <a:lnTo>
                    <a:pt x="3449684" y="1422400"/>
                  </a:lnTo>
                  <a:lnTo>
                    <a:pt x="3543161" y="1422400"/>
                  </a:lnTo>
                  <a:lnTo>
                    <a:pt x="3533639" y="1409700"/>
                  </a:lnTo>
                  <a:close/>
                </a:path>
                <a:path w="4252595" h="1739900">
                  <a:moveTo>
                    <a:pt x="3415241" y="1409700"/>
                  </a:moveTo>
                  <a:lnTo>
                    <a:pt x="3412418" y="1409700"/>
                  </a:lnTo>
                  <a:lnTo>
                    <a:pt x="3414677" y="1412231"/>
                  </a:lnTo>
                  <a:lnTo>
                    <a:pt x="3415241" y="1409700"/>
                  </a:lnTo>
                  <a:close/>
                </a:path>
                <a:path w="4252595" h="1739900">
                  <a:moveTo>
                    <a:pt x="3401418" y="1397000"/>
                  </a:moveTo>
                  <a:lnTo>
                    <a:pt x="3391384" y="1397000"/>
                  </a:lnTo>
                  <a:lnTo>
                    <a:pt x="3393321" y="1409700"/>
                  </a:lnTo>
                  <a:lnTo>
                    <a:pt x="3398612" y="1409700"/>
                  </a:lnTo>
                  <a:lnTo>
                    <a:pt x="3401418" y="1397000"/>
                  </a:lnTo>
                  <a:close/>
                </a:path>
                <a:path w="4252595" h="1739900">
                  <a:moveTo>
                    <a:pt x="3415034" y="1397000"/>
                  </a:moveTo>
                  <a:lnTo>
                    <a:pt x="3407695" y="1397000"/>
                  </a:lnTo>
                  <a:lnTo>
                    <a:pt x="3412882" y="1409700"/>
                  </a:lnTo>
                  <a:lnTo>
                    <a:pt x="3422366" y="1409700"/>
                  </a:lnTo>
                  <a:lnTo>
                    <a:pt x="3415034" y="1397000"/>
                  </a:lnTo>
                  <a:close/>
                </a:path>
                <a:path w="4252595" h="1739900">
                  <a:moveTo>
                    <a:pt x="3500487" y="1397000"/>
                  </a:moveTo>
                  <a:lnTo>
                    <a:pt x="3427176" y="1397000"/>
                  </a:lnTo>
                  <a:lnTo>
                    <a:pt x="3422366" y="1409700"/>
                  </a:lnTo>
                  <a:lnTo>
                    <a:pt x="3508024" y="1409700"/>
                  </a:lnTo>
                  <a:lnTo>
                    <a:pt x="3500487" y="1397000"/>
                  </a:lnTo>
                  <a:close/>
                </a:path>
                <a:path w="4252595" h="1739900">
                  <a:moveTo>
                    <a:pt x="3403153" y="1358900"/>
                  </a:moveTo>
                  <a:lnTo>
                    <a:pt x="3340903" y="1358900"/>
                  </a:lnTo>
                  <a:lnTo>
                    <a:pt x="3335307" y="1371600"/>
                  </a:lnTo>
                  <a:lnTo>
                    <a:pt x="3334854" y="1374678"/>
                  </a:lnTo>
                  <a:lnTo>
                    <a:pt x="3335211" y="1384300"/>
                  </a:lnTo>
                  <a:lnTo>
                    <a:pt x="3340881" y="1397000"/>
                  </a:lnTo>
                  <a:lnTo>
                    <a:pt x="3343820" y="1397000"/>
                  </a:lnTo>
                  <a:lnTo>
                    <a:pt x="3347006" y="1390597"/>
                  </a:lnTo>
                  <a:lnTo>
                    <a:pt x="3346719" y="1384300"/>
                  </a:lnTo>
                  <a:lnTo>
                    <a:pt x="3450206" y="1384300"/>
                  </a:lnTo>
                  <a:lnTo>
                    <a:pt x="3441543" y="1371600"/>
                  </a:lnTo>
                  <a:lnTo>
                    <a:pt x="3405717" y="1371600"/>
                  </a:lnTo>
                  <a:lnTo>
                    <a:pt x="3403153" y="1358900"/>
                  </a:lnTo>
                  <a:close/>
                </a:path>
                <a:path w="4252595" h="1739900">
                  <a:moveTo>
                    <a:pt x="3348543" y="1387509"/>
                  </a:moveTo>
                  <a:lnTo>
                    <a:pt x="3347006" y="1390597"/>
                  </a:lnTo>
                  <a:lnTo>
                    <a:pt x="3347298" y="1397000"/>
                  </a:lnTo>
                  <a:lnTo>
                    <a:pt x="3352397" y="1397000"/>
                  </a:lnTo>
                  <a:lnTo>
                    <a:pt x="3351697" y="1393060"/>
                  </a:lnTo>
                  <a:lnTo>
                    <a:pt x="3348543" y="1387509"/>
                  </a:lnTo>
                  <a:close/>
                </a:path>
                <a:path w="4252595" h="1739900">
                  <a:moveTo>
                    <a:pt x="3360868" y="1384300"/>
                  </a:moveTo>
                  <a:lnTo>
                    <a:pt x="3350140" y="1384300"/>
                  </a:lnTo>
                  <a:lnTo>
                    <a:pt x="3351697" y="1393060"/>
                  </a:lnTo>
                  <a:lnTo>
                    <a:pt x="3353936" y="1397000"/>
                  </a:lnTo>
                  <a:lnTo>
                    <a:pt x="3364067" y="1397000"/>
                  </a:lnTo>
                  <a:lnTo>
                    <a:pt x="3360868" y="1384300"/>
                  </a:lnTo>
                  <a:close/>
                </a:path>
                <a:path w="4252595" h="1739900">
                  <a:moveTo>
                    <a:pt x="3478470" y="1384300"/>
                  </a:moveTo>
                  <a:lnTo>
                    <a:pt x="3364906" y="1384300"/>
                  </a:lnTo>
                  <a:lnTo>
                    <a:pt x="3364067" y="1397000"/>
                  </a:lnTo>
                  <a:lnTo>
                    <a:pt x="3490937" y="1397000"/>
                  </a:lnTo>
                  <a:lnTo>
                    <a:pt x="3478470" y="1384300"/>
                  </a:lnTo>
                  <a:close/>
                </a:path>
                <a:path w="4252595" h="1739900">
                  <a:moveTo>
                    <a:pt x="3350140" y="1384300"/>
                  </a:moveTo>
                  <a:lnTo>
                    <a:pt x="3346719" y="1384300"/>
                  </a:lnTo>
                  <a:lnTo>
                    <a:pt x="3348543" y="1387509"/>
                  </a:lnTo>
                  <a:lnTo>
                    <a:pt x="3350140" y="1384300"/>
                  </a:lnTo>
                  <a:close/>
                </a:path>
                <a:path w="4252595" h="1739900">
                  <a:moveTo>
                    <a:pt x="3312491" y="1371600"/>
                  </a:moveTo>
                  <a:lnTo>
                    <a:pt x="3314600" y="1384300"/>
                  </a:lnTo>
                  <a:lnTo>
                    <a:pt x="3319702" y="1384300"/>
                  </a:lnTo>
                  <a:lnTo>
                    <a:pt x="3312491" y="1371600"/>
                  </a:lnTo>
                  <a:close/>
                </a:path>
                <a:path w="4252595" h="1739900">
                  <a:moveTo>
                    <a:pt x="3338631" y="1358900"/>
                  </a:moveTo>
                  <a:lnTo>
                    <a:pt x="3305279" y="1358900"/>
                  </a:lnTo>
                  <a:lnTo>
                    <a:pt x="3308223" y="1371600"/>
                  </a:lnTo>
                  <a:lnTo>
                    <a:pt x="3324258" y="1371600"/>
                  </a:lnTo>
                  <a:lnTo>
                    <a:pt x="3324958" y="1384300"/>
                  </a:lnTo>
                  <a:lnTo>
                    <a:pt x="3333436" y="1384300"/>
                  </a:lnTo>
                  <a:lnTo>
                    <a:pt x="3334854" y="1374678"/>
                  </a:lnTo>
                  <a:lnTo>
                    <a:pt x="3334739" y="1371600"/>
                  </a:lnTo>
                  <a:lnTo>
                    <a:pt x="3338631" y="1358900"/>
                  </a:lnTo>
                  <a:close/>
                </a:path>
                <a:path w="4252595" h="1739900">
                  <a:moveTo>
                    <a:pt x="3341064" y="1333500"/>
                  </a:moveTo>
                  <a:lnTo>
                    <a:pt x="3242123" y="1333500"/>
                  </a:lnTo>
                  <a:lnTo>
                    <a:pt x="3252954" y="1346200"/>
                  </a:lnTo>
                  <a:lnTo>
                    <a:pt x="3256075" y="1346200"/>
                  </a:lnTo>
                  <a:lnTo>
                    <a:pt x="3265691" y="1358900"/>
                  </a:lnTo>
                  <a:lnTo>
                    <a:pt x="3338631" y="1358900"/>
                  </a:lnTo>
                  <a:lnTo>
                    <a:pt x="3334739" y="1371600"/>
                  </a:lnTo>
                  <a:lnTo>
                    <a:pt x="3334854" y="1374678"/>
                  </a:lnTo>
                  <a:lnTo>
                    <a:pt x="3335307" y="1371600"/>
                  </a:lnTo>
                  <a:lnTo>
                    <a:pt x="3340903" y="1358900"/>
                  </a:lnTo>
                  <a:lnTo>
                    <a:pt x="3344672" y="1346200"/>
                  </a:lnTo>
                  <a:lnTo>
                    <a:pt x="3341064" y="1333500"/>
                  </a:lnTo>
                  <a:close/>
                </a:path>
                <a:path w="4252595" h="1739900">
                  <a:moveTo>
                    <a:pt x="3296774" y="1358900"/>
                  </a:moveTo>
                  <a:lnTo>
                    <a:pt x="3281972" y="1358900"/>
                  </a:lnTo>
                  <a:lnTo>
                    <a:pt x="3302128" y="1371600"/>
                  </a:lnTo>
                  <a:lnTo>
                    <a:pt x="3308223" y="1371600"/>
                  </a:lnTo>
                  <a:lnTo>
                    <a:pt x="3296774" y="1358900"/>
                  </a:lnTo>
                  <a:close/>
                </a:path>
                <a:path w="4252595" h="1739900">
                  <a:moveTo>
                    <a:pt x="3418783" y="1358900"/>
                  </a:moveTo>
                  <a:lnTo>
                    <a:pt x="3407525" y="1358900"/>
                  </a:lnTo>
                  <a:lnTo>
                    <a:pt x="3410993" y="1371600"/>
                  </a:lnTo>
                  <a:lnTo>
                    <a:pt x="3423490" y="1371600"/>
                  </a:lnTo>
                  <a:lnTo>
                    <a:pt x="3418783" y="1358900"/>
                  </a:lnTo>
                  <a:close/>
                </a:path>
                <a:path w="4252595" h="1739900">
                  <a:moveTo>
                    <a:pt x="3357406" y="1333500"/>
                  </a:moveTo>
                  <a:lnTo>
                    <a:pt x="3350919" y="1346200"/>
                  </a:lnTo>
                  <a:lnTo>
                    <a:pt x="3355017" y="1358900"/>
                  </a:lnTo>
                  <a:lnTo>
                    <a:pt x="3364245" y="1358900"/>
                  </a:lnTo>
                  <a:lnTo>
                    <a:pt x="3365006" y="1346200"/>
                  </a:lnTo>
                  <a:lnTo>
                    <a:pt x="3357406" y="1333500"/>
                  </a:lnTo>
                  <a:close/>
                </a:path>
                <a:path w="4252595" h="1739900">
                  <a:moveTo>
                    <a:pt x="3380675" y="1346200"/>
                  </a:moveTo>
                  <a:lnTo>
                    <a:pt x="3379292" y="1358900"/>
                  </a:lnTo>
                  <a:lnTo>
                    <a:pt x="3385101" y="1358900"/>
                  </a:lnTo>
                  <a:lnTo>
                    <a:pt x="3380675" y="1346200"/>
                  </a:lnTo>
                  <a:close/>
                </a:path>
                <a:path w="4252595" h="1739900">
                  <a:moveTo>
                    <a:pt x="3201089" y="1320800"/>
                  </a:moveTo>
                  <a:lnTo>
                    <a:pt x="3183185" y="1320800"/>
                  </a:lnTo>
                  <a:lnTo>
                    <a:pt x="3193331" y="1333500"/>
                  </a:lnTo>
                  <a:lnTo>
                    <a:pt x="3201089" y="1320800"/>
                  </a:lnTo>
                  <a:close/>
                </a:path>
                <a:path w="4252595" h="1739900">
                  <a:moveTo>
                    <a:pt x="3211338" y="1320800"/>
                  </a:moveTo>
                  <a:lnTo>
                    <a:pt x="3201089" y="1320800"/>
                  </a:lnTo>
                  <a:lnTo>
                    <a:pt x="3205503" y="1333500"/>
                  </a:lnTo>
                  <a:lnTo>
                    <a:pt x="3211338" y="1320800"/>
                  </a:lnTo>
                  <a:close/>
                </a:path>
                <a:path w="4252595" h="1739900">
                  <a:moveTo>
                    <a:pt x="3262792" y="1320800"/>
                  </a:moveTo>
                  <a:lnTo>
                    <a:pt x="3233618" y="1320800"/>
                  </a:lnTo>
                  <a:lnTo>
                    <a:pt x="3248398" y="1333500"/>
                  </a:lnTo>
                  <a:lnTo>
                    <a:pt x="3280663" y="1333500"/>
                  </a:lnTo>
                  <a:lnTo>
                    <a:pt x="3262792" y="1320800"/>
                  </a:lnTo>
                  <a:close/>
                </a:path>
                <a:path w="4252595" h="1739900">
                  <a:moveTo>
                    <a:pt x="3306507" y="1320800"/>
                  </a:moveTo>
                  <a:lnTo>
                    <a:pt x="3280156" y="1320800"/>
                  </a:lnTo>
                  <a:lnTo>
                    <a:pt x="3280663" y="1333500"/>
                  </a:lnTo>
                  <a:lnTo>
                    <a:pt x="3311163" y="1333500"/>
                  </a:lnTo>
                  <a:lnTo>
                    <a:pt x="3306507" y="1320800"/>
                  </a:lnTo>
                  <a:close/>
                </a:path>
                <a:path w="4252595" h="1739900">
                  <a:moveTo>
                    <a:pt x="3315735" y="1320800"/>
                  </a:moveTo>
                  <a:lnTo>
                    <a:pt x="3313983" y="1320800"/>
                  </a:lnTo>
                  <a:lnTo>
                    <a:pt x="3311163" y="1333500"/>
                  </a:lnTo>
                  <a:lnTo>
                    <a:pt x="3320837" y="1333500"/>
                  </a:lnTo>
                  <a:lnTo>
                    <a:pt x="3315735" y="1320800"/>
                  </a:lnTo>
                  <a:close/>
                </a:path>
                <a:path w="4252595" h="1739900">
                  <a:moveTo>
                    <a:pt x="3165840" y="1308100"/>
                  </a:moveTo>
                  <a:lnTo>
                    <a:pt x="3152333" y="1308100"/>
                  </a:lnTo>
                  <a:lnTo>
                    <a:pt x="3158699" y="1320800"/>
                  </a:lnTo>
                  <a:lnTo>
                    <a:pt x="3165840" y="1308100"/>
                  </a:lnTo>
                  <a:close/>
                </a:path>
                <a:path w="4252595" h="1739900">
                  <a:moveTo>
                    <a:pt x="3260415" y="1308100"/>
                  </a:moveTo>
                  <a:lnTo>
                    <a:pt x="3173472" y="1308100"/>
                  </a:lnTo>
                  <a:lnTo>
                    <a:pt x="3191238" y="1320800"/>
                  </a:lnTo>
                  <a:lnTo>
                    <a:pt x="3268873" y="1320800"/>
                  </a:lnTo>
                  <a:lnTo>
                    <a:pt x="3260415" y="1308100"/>
                  </a:lnTo>
                  <a:close/>
                </a:path>
                <a:path w="4252595" h="1739900">
                  <a:moveTo>
                    <a:pt x="3279514" y="1319918"/>
                  </a:moveTo>
                  <a:lnTo>
                    <a:pt x="3279368" y="1320800"/>
                  </a:lnTo>
                  <a:lnTo>
                    <a:pt x="3280156" y="1320800"/>
                  </a:lnTo>
                  <a:lnTo>
                    <a:pt x="3279514" y="1319918"/>
                  </a:lnTo>
                  <a:close/>
                </a:path>
                <a:path w="4252595" h="1739900">
                  <a:moveTo>
                    <a:pt x="3281464" y="1308100"/>
                  </a:moveTo>
                  <a:lnTo>
                    <a:pt x="3270905" y="1308100"/>
                  </a:lnTo>
                  <a:lnTo>
                    <a:pt x="3279514" y="1319918"/>
                  </a:lnTo>
                  <a:lnTo>
                    <a:pt x="3281464" y="1308100"/>
                  </a:lnTo>
                  <a:close/>
                </a:path>
                <a:path w="4252595" h="1739900">
                  <a:moveTo>
                    <a:pt x="3156103" y="1295400"/>
                  </a:moveTo>
                  <a:lnTo>
                    <a:pt x="3132690" y="1295400"/>
                  </a:lnTo>
                  <a:lnTo>
                    <a:pt x="3129643" y="1308100"/>
                  </a:lnTo>
                  <a:lnTo>
                    <a:pt x="3149171" y="1308100"/>
                  </a:lnTo>
                  <a:lnTo>
                    <a:pt x="3156103" y="1295400"/>
                  </a:lnTo>
                  <a:close/>
                </a:path>
                <a:path w="4252595" h="1739900">
                  <a:moveTo>
                    <a:pt x="3250582" y="1295400"/>
                  </a:moveTo>
                  <a:lnTo>
                    <a:pt x="3156103" y="1295400"/>
                  </a:lnTo>
                  <a:lnTo>
                    <a:pt x="3154313" y="1308100"/>
                  </a:lnTo>
                  <a:lnTo>
                    <a:pt x="3256158" y="1308100"/>
                  </a:lnTo>
                  <a:lnTo>
                    <a:pt x="3250582" y="1295400"/>
                  </a:lnTo>
                  <a:close/>
                </a:path>
                <a:path w="4252595" h="1739900">
                  <a:moveTo>
                    <a:pt x="3265022" y="1295400"/>
                  </a:moveTo>
                  <a:lnTo>
                    <a:pt x="3266165" y="1308100"/>
                  </a:lnTo>
                  <a:lnTo>
                    <a:pt x="3270137" y="1308100"/>
                  </a:lnTo>
                  <a:lnTo>
                    <a:pt x="3265022" y="1295400"/>
                  </a:lnTo>
                  <a:close/>
                </a:path>
                <a:path w="4252595" h="1739900">
                  <a:moveTo>
                    <a:pt x="3100903" y="1282700"/>
                  </a:moveTo>
                  <a:lnTo>
                    <a:pt x="3086681" y="1282700"/>
                  </a:lnTo>
                  <a:lnTo>
                    <a:pt x="3094883" y="1295400"/>
                  </a:lnTo>
                  <a:lnTo>
                    <a:pt x="3101241" y="1295400"/>
                  </a:lnTo>
                  <a:lnTo>
                    <a:pt x="3103144" y="1286224"/>
                  </a:lnTo>
                  <a:lnTo>
                    <a:pt x="3100903" y="1282700"/>
                  </a:lnTo>
                  <a:close/>
                </a:path>
                <a:path w="4252595" h="1739900">
                  <a:moveTo>
                    <a:pt x="3107420" y="1282700"/>
                  </a:moveTo>
                  <a:lnTo>
                    <a:pt x="3103875" y="1282700"/>
                  </a:lnTo>
                  <a:lnTo>
                    <a:pt x="3103144" y="1286224"/>
                  </a:lnTo>
                  <a:lnTo>
                    <a:pt x="3108977" y="1295400"/>
                  </a:lnTo>
                  <a:lnTo>
                    <a:pt x="3107420" y="1282700"/>
                  </a:lnTo>
                  <a:close/>
                </a:path>
                <a:path w="4252595" h="1739900">
                  <a:moveTo>
                    <a:pt x="3228735" y="1282700"/>
                  </a:moveTo>
                  <a:lnTo>
                    <a:pt x="3125300" y="1282700"/>
                  </a:lnTo>
                  <a:lnTo>
                    <a:pt x="3122628" y="1295400"/>
                  </a:lnTo>
                  <a:lnTo>
                    <a:pt x="3232183" y="1295400"/>
                  </a:lnTo>
                  <a:lnTo>
                    <a:pt x="3228735" y="1282700"/>
                  </a:lnTo>
                  <a:close/>
                </a:path>
                <a:path w="4252595" h="1739900">
                  <a:moveTo>
                    <a:pt x="3103875" y="1282700"/>
                  </a:moveTo>
                  <a:lnTo>
                    <a:pt x="3100903" y="1282700"/>
                  </a:lnTo>
                  <a:lnTo>
                    <a:pt x="3103144" y="1286224"/>
                  </a:lnTo>
                  <a:lnTo>
                    <a:pt x="3103875" y="1282700"/>
                  </a:lnTo>
                  <a:close/>
                </a:path>
                <a:path w="4252595" h="1739900">
                  <a:moveTo>
                    <a:pt x="3099473" y="1257300"/>
                  </a:moveTo>
                  <a:lnTo>
                    <a:pt x="3057609" y="1257300"/>
                  </a:lnTo>
                  <a:lnTo>
                    <a:pt x="3081388" y="1270000"/>
                  </a:lnTo>
                  <a:lnTo>
                    <a:pt x="3074102" y="1282700"/>
                  </a:lnTo>
                  <a:lnTo>
                    <a:pt x="3096227" y="1282700"/>
                  </a:lnTo>
                  <a:lnTo>
                    <a:pt x="3100060" y="1270000"/>
                  </a:lnTo>
                  <a:lnTo>
                    <a:pt x="3104088" y="1270000"/>
                  </a:lnTo>
                  <a:lnTo>
                    <a:pt x="3099473" y="1257300"/>
                  </a:lnTo>
                  <a:close/>
                </a:path>
                <a:path w="4252595" h="1739900">
                  <a:moveTo>
                    <a:pt x="3130314" y="1270000"/>
                  </a:moveTo>
                  <a:lnTo>
                    <a:pt x="3100060" y="1270000"/>
                  </a:lnTo>
                  <a:lnTo>
                    <a:pt x="3103613" y="1282700"/>
                  </a:lnTo>
                  <a:lnTo>
                    <a:pt x="3139558" y="1282700"/>
                  </a:lnTo>
                  <a:lnTo>
                    <a:pt x="3134249" y="1273426"/>
                  </a:lnTo>
                  <a:lnTo>
                    <a:pt x="3130314" y="1270000"/>
                  </a:lnTo>
                  <a:close/>
                </a:path>
                <a:path w="4252595" h="1739900">
                  <a:moveTo>
                    <a:pt x="3138759" y="1277355"/>
                  </a:moveTo>
                  <a:lnTo>
                    <a:pt x="3139558" y="1282700"/>
                  </a:lnTo>
                  <a:lnTo>
                    <a:pt x="3144896" y="1282700"/>
                  </a:lnTo>
                  <a:lnTo>
                    <a:pt x="3138759" y="1277355"/>
                  </a:lnTo>
                  <a:close/>
                </a:path>
                <a:path w="4252595" h="1739900">
                  <a:moveTo>
                    <a:pt x="3156298" y="1257300"/>
                  </a:moveTo>
                  <a:lnTo>
                    <a:pt x="3146133" y="1257300"/>
                  </a:lnTo>
                  <a:lnTo>
                    <a:pt x="3143638" y="1270000"/>
                  </a:lnTo>
                  <a:lnTo>
                    <a:pt x="3144896" y="1282700"/>
                  </a:lnTo>
                  <a:lnTo>
                    <a:pt x="3191502" y="1282700"/>
                  </a:lnTo>
                  <a:lnTo>
                    <a:pt x="3191708" y="1281901"/>
                  </a:lnTo>
                  <a:lnTo>
                    <a:pt x="3184642" y="1270000"/>
                  </a:lnTo>
                  <a:lnTo>
                    <a:pt x="3178051" y="1270000"/>
                  </a:lnTo>
                  <a:lnTo>
                    <a:pt x="3156298" y="1257300"/>
                  </a:lnTo>
                  <a:close/>
                </a:path>
                <a:path w="4252595" h="1739900">
                  <a:moveTo>
                    <a:pt x="3194782" y="1270000"/>
                  </a:moveTo>
                  <a:lnTo>
                    <a:pt x="3191708" y="1281901"/>
                  </a:lnTo>
                  <a:lnTo>
                    <a:pt x="3192182" y="1282700"/>
                  </a:lnTo>
                  <a:lnTo>
                    <a:pt x="3198633" y="1282700"/>
                  </a:lnTo>
                  <a:lnTo>
                    <a:pt x="3194782" y="1270000"/>
                  </a:lnTo>
                  <a:close/>
                </a:path>
                <a:path w="4252595" h="1739900">
                  <a:moveTo>
                    <a:pt x="3137660" y="1270000"/>
                  </a:moveTo>
                  <a:lnTo>
                    <a:pt x="3132287" y="1270000"/>
                  </a:lnTo>
                  <a:lnTo>
                    <a:pt x="3134249" y="1273426"/>
                  </a:lnTo>
                  <a:lnTo>
                    <a:pt x="3138759" y="1277355"/>
                  </a:lnTo>
                  <a:lnTo>
                    <a:pt x="3137660" y="1270000"/>
                  </a:lnTo>
                  <a:close/>
                </a:path>
                <a:path w="4252595" h="1739900">
                  <a:moveTo>
                    <a:pt x="3051809" y="1257300"/>
                  </a:moveTo>
                  <a:lnTo>
                    <a:pt x="3040146" y="1257300"/>
                  </a:lnTo>
                  <a:lnTo>
                    <a:pt x="3036266" y="1270000"/>
                  </a:lnTo>
                  <a:lnTo>
                    <a:pt x="3049855" y="1270000"/>
                  </a:lnTo>
                  <a:lnTo>
                    <a:pt x="3051809" y="1257300"/>
                  </a:lnTo>
                  <a:close/>
                </a:path>
                <a:path w="4252595" h="1739900">
                  <a:moveTo>
                    <a:pt x="3131356" y="1257300"/>
                  </a:moveTo>
                  <a:lnTo>
                    <a:pt x="3101846" y="1257300"/>
                  </a:lnTo>
                  <a:lnTo>
                    <a:pt x="3104088" y="1270000"/>
                  </a:lnTo>
                  <a:lnTo>
                    <a:pt x="3130133" y="1270000"/>
                  </a:lnTo>
                  <a:lnTo>
                    <a:pt x="3131356" y="1257300"/>
                  </a:lnTo>
                  <a:close/>
                </a:path>
                <a:path w="4252595" h="1739900">
                  <a:moveTo>
                    <a:pt x="3134687" y="1244600"/>
                  </a:moveTo>
                  <a:lnTo>
                    <a:pt x="3122985" y="1257300"/>
                  </a:lnTo>
                  <a:lnTo>
                    <a:pt x="3131356" y="1257300"/>
                  </a:lnTo>
                  <a:lnTo>
                    <a:pt x="3139002" y="1270000"/>
                  </a:lnTo>
                  <a:lnTo>
                    <a:pt x="3141662" y="1270000"/>
                  </a:lnTo>
                  <a:lnTo>
                    <a:pt x="3140002" y="1257300"/>
                  </a:lnTo>
                  <a:lnTo>
                    <a:pt x="3134687" y="1244600"/>
                  </a:lnTo>
                  <a:close/>
                </a:path>
                <a:path w="4252595" h="1739900">
                  <a:moveTo>
                    <a:pt x="3081589" y="1231900"/>
                  </a:moveTo>
                  <a:lnTo>
                    <a:pt x="3000130" y="1231900"/>
                  </a:lnTo>
                  <a:lnTo>
                    <a:pt x="3018091" y="1244600"/>
                  </a:lnTo>
                  <a:lnTo>
                    <a:pt x="3022191" y="1257300"/>
                  </a:lnTo>
                  <a:lnTo>
                    <a:pt x="3122985" y="1257300"/>
                  </a:lnTo>
                  <a:lnTo>
                    <a:pt x="3116430" y="1244600"/>
                  </a:lnTo>
                  <a:lnTo>
                    <a:pt x="3097576" y="1244600"/>
                  </a:lnTo>
                  <a:lnTo>
                    <a:pt x="3081589" y="1231900"/>
                  </a:lnTo>
                  <a:close/>
                </a:path>
                <a:path w="4252595" h="1739900">
                  <a:moveTo>
                    <a:pt x="2976878" y="1231900"/>
                  </a:moveTo>
                  <a:lnTo>
                    <a:pt x="2969913" y="1231900"/>
                  </a:lnTo>
                  <a:lnTo>
                    <a:pt x="2974257" y="1244600"/>
                  </a:lnTo>
                  <a:lnTo>
                    <a:pt x="2976878" y="1231900"/>
                  </a:lnTo>
                  <a:close/>
                </a:path>
                <a:path w="4252595" h="1739900">
                  <a:moveTo>
                    <a:pt x="2985116" y="1231900"/>
                  </a:moveTo>
                  <a:lnTo>
                    <a:pt x="2978206" y="1231900"/>
                  </a:lnTo>
                  <a:lnTo>
                    <a:pt x="2982256" y="1244600"/>
                  </a:lnTo>
                  <a:lnTo>
                    <a:pt x="2984090" y="1244600"/>
                  </a:lnTo>
                  <a:lnTo>
                    <a:pt x="2985116" y="1231900"/>
                  </a:lnTo>
                  <a:close/>
                </a:path>
                <a:path w="4252595" h="1739900">
                  <a:moveTo>
                    <a:pt x="3000130" y="1231900"/>
                  </a:moveTo>
                  <a:lnTo>
                    <a:pt x="2987496" y="1231900"/>
                  </a:lnTo>
                  <a:lnTo>
                    <a:pt x="2987824" y="1244600"/>
                  </a:lnTo>
                  <a:lnTo>
                    <a:pt x="2994180" y="1244600"/>
                  </a:lnTo>
                  <a:lnTo>
                    <a:pt x="3000130" y="1231900"/>
                  </a:lnTo>
                  <a:close/>
                </a:path>
                <a:path w="4252595" h="1739900">
                  <a:moveTo>
                    <a:pt x="3037117" y="1206500"/>
                  </a:moveTo>
                  <a:lnTo>
                    <a:pt x="2930900" y="1206500"/>
                  </a:lnTo>
                  <a:lnTo>
                    <a:pt x="2928894" y="1208643"/>
                  </a:lnTo>
                  <a:lnTo>
                    <a:pt x="2930993" y="1219200"/>
                  </a:lnTo>
                  <a:lnTo>
                    <a:pt x="2936187" y="1231900"/>
                  </a:lnTo>
                  <a:lnTo>
                    <a:pt x="2941274" y="1220806"/>
                  </a:lnTo>
                  <a:lnTo>
                    <a:pt x="2941201" y="1219509"/>
                  </a:lnTo>
                  <a:lnTo>
                    <a:pt x="2940607" y="1219200"/>
                  </a:lnTo>
                  <a:lnTo>
                    <a:pt x="3043010" y="1219200"/>
                  </a:lnTo>
                  <a:lnTo>
                    <a:pt x="3037117" y="1206500"/>
                  </a:lnTo>
                  <a:close/>
                </a:path>
                <a:path w="4252595" h="1739900">
                  <a:moveTo>
                    <a:pt x="2941740" y="1219791"/>
                  </a:moveTo>
                  <a:lnTo>
                    <a:pt x="2941274" y="1220806"/>
                  </a:lnTo>
                  <a:lnTo>
                    <a:pt x="2941900" y="1231900"/>
                  </a:lnTo>
                  <a:lnTo>
                    <a:pt x="2964933" y="1231900"/>
                  </a:lnTo>
                  <a:lnTo>
                    <a:pt x="2941740" y="1219791"/>
                  </a:lnTo>
                  <a:close/>
                </a:path>
                <a:path w="4252595" h="1739900">
                  <a:moveTo>
                    <a:pt x="3056267" y="1219200"/>
                  </a:moveTo>
                  <a:lnTo>
                    <a:pt x="2981125" y="1219200"/>
                  </a:lnTo>
                  <a:lnTo>
                    <a:pt x="2983159" y="1231900"/>
                  </a:lnTo>
                  <a:lnTo>
                    <a:pt x="3062026" y="1231900"/>
                  </a:lnTo>
                  <a:lnTo>
                    <a:pt x="3056267" y="1219200"/>
                  </a:lnTo>
                  <a:close/>
                </a:path>
                <a:path w="4252595" h="1739900">
                  <a:moveTo>
                    <a:pt x="2941201" y="1219509"/>
                  </a:moveTo>
                  <a:lnTo>
                    <a:pt x="2941274" y="1220806"/>
                  </a:lnTo>
                  <a:lnTo>
                    <a:pt x="2941740" y="1219791"/>
                  </a:lnTo>
                  <a:lnTo>
                    <a:pt x="2941201" y="1219509"/>
                  </a:lnTo>
                  <a:close/>
                </a:path>
                <a:path w="4252595" h="1739900">
                  <a:moveTo>
                    <a:pt x="2942011" y="1219200"/>
                  </a:moveTo>
                  <a:lnTo>
                    <a:pt x="2941183" y="1219200"/>
                  </a:lnTo>
                  <a:lnTo>
                    <a:pt x="2941201" y="1219509"/>
                  </a:lnTo>
                  <a:lnTo>
                    <a:pt x="2941740" y="1219791"/>
                  </a:lnTo>
                  <a:lnTo>
                    <a:pt x="2942011" y="1219200"/>
                  </a:lnTo>
                  <a:close/>
                </a:path>
                <a:path w="4252595" h="1739900">
                  <a:moveTo>
                    <a:pt x="2930646" y="1193800"/>
                  </a:moveTo>
                  <a:lnTo>
                    <a:pt x="2895100" y="1193800"/>
                  </a:lnTo>
                  <a:lnTo>
                    <a:pt x="2907624" y="1206500"/>
                  </a:lnTo>
                  <a:lnTo>
                    <a:pt x="2916647" y="1206500"/>
                  </a:lnTo>
                  <a:lnTo>
                    <a:pt x="2910877" y="1219200"/>
                  </a:lnTo>
                  <a:lnTo>
                    <a:pt x="2919014" y="1219200"/>
                  </a:lnTo>
                  <a:lnTo>
                    <a:pt x="2928894" y="1208643"/>
                  </a:lnTo>
                  <a:lnTo>
                    <a:pt x="2928468" y="1206500"/>
                  </a:lnTo>
                  <a:lnTo>
                    <a:pt x="2930646" y="1193800"/>
                  </a:lnTo>
                  <a:close/>
                </a:path>
                <a:path w="4252595" h="1739900">
                  <a:moveTo>
                    <a:pt x="2942316" y="1168400"/>
                  </a:moveTo>
                  <a:lnTo>
                    <a:pt x="2845720" y="1168400"/>
                  </a:lnTo>
                  <a:lnTo>
                    <a:pt x="2840753" y="1181100"/>
                  </a:lnTo>
                  <a:lnTo>
                    <a:pt x="2877216" y="1181100"/>
                  </a:lnTo>
                  <a:lnTo>
                    <a:pt x="2882724" y="1193800"/>
                  </a:lnTo>
                  <a:lnTo>
                    <a:pt x="2930646" y="1193800"/>
                  </a:lnTo>
                  <a:lnTo>
                    <a:pt x="2928468" y="1206500"/>
                  </a:lnTo>
                  <a:lnTo>
                    <a:pt x="2928894" y="1208643"/>
                  </a:lnTo>
                  <a:lnTo>
                    <a:pt x="2930900" y="1206500"/>
                  </a:lnTo>
                  <a:lnTo>
                    <a:pt x="2936372" y="1206500"/>
                  </a:lnTo>
                  <a:lnTo>
                    <a:pt x="2933244" y="1193800"/>
                  </a:lnTo>
                  <a:lnTo>
                    <a:pt x="2941220" y="1181100"/>
                  </a:lnTo>
                  <a:lnTo>
                    <a:pt x="2942316" y="1168400"/>
                  </a:lnTo>
                  <a:close/>
                </a:path>
                <a:path w="4252595" h="1739900">
                  <a:moveTo>
                    <a:pt x="2881314" y="1193800"/>
                  </a:moveTo>
                  <a:lnTo>
                    <a:pt x="2857560" y="1193800"/>
                  </a:lnTo>
                  <a:lnTo>
                    <a:pt x="2872656" y="1206500"/>
                  </a:lnTo>
                  <a:lnTo>
                    <a:pt x="2878508" y="1206500"/>
                  </a:lnTo>
                  <a:lnTo>
                    <a:pt x="2881314" y="1193800"/>
                  </a:lnTo>
                  <a:close/>
                </a:path>
                <a:path w="4252595" h="1739900">
                  <a:moveTo>
                    <a:pt x="2886006" y="1193800"/>
                  </a:moveTo>
                  <a:lnTo>
                    <a:pt x="2881314" y="1193800"/>
                  </a:lnTo>
                  <a:lnTo>
                    <a:pt x="2887272" y="1206500"/>
                  </a:lnTo>
                  <a:lnTo>
                    <a:pt x="2886006" y="1193800"/>
                  </a:lnTo>
                  <a:close/>
                </a:path>
                <a:path w="4252595" h="1739900">
                  <a:moveTo>
                    <a:pt x="2996839" y="1193800"/>
                  </a:moveTo>
                  <a:lnTo>
                    <a:pt x="2933244" y="1193800"/>
                  </a:lnTo>
                  <a:lnTo>
                    <a:pt x="2936372" y="1206500"/>
                  </a:lnTo>
                  <a:lnTo>
                    <a:pt x="2990395" y="1206500"/>
                  </a:lnTo>
                  <a:lnTo>
                    <a:pt x="2996839" y="1193800"/>
                  </a:lnTo>
                  <a:close/>
                </a:path>
                <a:path w="4252595" h="1739900">
                  <a:moveTo>
                    <a:pt x="2840377" y="1181100"/>
                  </a:moveTo>
                  <a:lnTo>
                    <a:pt x="2830509" y="1181100"/>
                  </a:lnTo>
                  <a:lnTo>
                    <a:pt x="2833317" y="1193800"/>
                  </a:lnTo>
                  <a:lnTo>
                    <a:pt x="2848771" y="1193800"/>
                  </a:lnTo>
                  <a:lnTo>
                    <a:pt x="2840377" y="1181100"/>
                  </a:lnTo>
                  <a:close/>
                </a:path>
                <a:path w="4252595" h="1739900">
                  <a:moveTo>
                    <a:pt x="2872501" y="1193265"/>
                  </a:moveTo>
                  <a:lnTo>
                    <a:pt x="2872294" y="1193800"/>
                  </a:lnTo>
                  <a:lnTo>
                    <a:pt x="2873139" y="1193800"/>
                  </a:lnTo>
                  <a:lnTo>
                    <a:pt x="2872501" y="1193265"/>
                  </a:lnTo>
                  <a:close/>
                </a:path>
                <a:path w="4252595" h="1739900">
                  <a:moveTo>
                    <a:pt x="2965033" y="1181100"/>
                  </a:moveTo>
                  <a:lnTo>
                    <a:pt x="2950297" y="1181100"/>
                  </a:lnTo>
                  <a:lnTo>
                    <a:pt x="2936771" y="1193800"/>
                  </a:lnTo>
                  <a:lnTo>
                    <a:pt x="2974787" y="1193800"/>
                  </a:lnTo>
                  <a:lnTo>
                    <a:pt x="2965033" y="1181100"/>
                  </a:lnTo>
                  <a:close/>
                </a:path>
                <a:path w="4252595" h="1739900">
                  <a:moveTo>
                    <a:pt x="2982571" y="1181100"/>
                  </a:moveTo>
                  <a:lnTo>
                    <a:pt x="2976868" y="1193800"/>
                  </a:lnTo>
                  <a:lnTo>
                    <a:pt x="2983111" y="1193800"/>
                  </a:lnTo>
                  <a:lnTo>
                    <a:pt x="2982571" y="1181100"/>
                  </a:lnTo>
                  <a:close/>
                </a:path>
                <a:path w="4252595" h="1739900">
                  <a:moveTo>
                    <a:pt x="2877216" y="1181100"/>
                  </a:moveTo>
                  <a:lnTo>
                    <a:pt x="2857956" y="1181100"/>
                  </a:lnTo>
                  <a:lnTo>
                    <a:pt x="2872501" y="1193265"/>
                  </a:lnTo>
                  <a:lnTo>
                    <a:pt x="2877216" y="1181100"/>
                  </a:lnTo>
                  <a:close/>
                </a:path>
                <a:path w="4252595" h="1739900">
                  <a:moveTo>
                    <a:pt x="2805754" y="1168400"/>
                  </a:moveTo>
                  <a:lnTo>
                    <a:pt x="2799333" y="1168400"/>
                  </a:lnTo>
                  <a:lnTo>
                    <a:pt x="2809310" y="1181100"/>
                  </a:lnTo>
                  <a:lnTo>
                    <a:pt x="2805754" y="1168400"/>
                  </a:lnTo>
                  <a:close/>
                </a:path>
                <a:path w="4252595" h="1739900">
                  <a:moveTo>
                    <a:pt x="2842977" y="1168400"/>
                  </a:moveTo>
                  <a:lnTo>
                    <a:pt x="2819635" y="1168400"/>
                  </a:lnTo>
                  <a:lnTo>
                    <a:pt x="2826509" y="1181100"/>
                  </a:lnTo>
                  <a:lnTo>
                    <a:pt x="2836898" y="1181100"/>
                  </a:lnTo>
                  <a:lnTo>
                    <a:pt x="2842977" y="1168400"/>
                  </a:lnTo>
                  <a:close/>
                </a:path>
                <a:path w="4252595" h="1739900">
                  <a:moveTo>
                    <a:pt x="2777717" y="1155700"/>
                  </a:moveTo>
                  <a:lnTo>
                    <a:pt x="2772016" y="1155700"/>
                  </a:lnTo>
                  <a:lnTo>
                    <a:pt x="2776256" y="1168400"/>
                  </a:lnTo>
                  <a:lnTo>
                    <a:pt x="2777717" y="1155700"/>
                  </a:lnTo>
                  <a:close/>
                </a:path>
                <a:path w="4252595" h="1739900">
                  <a:moveTo>
                    <a:pt x="2798810" y="1155700"/>
                  </a:moveTo>
                  <a:lnTo>
                    <a:pt x="2792668" y="1155700"/>
                  </a:lnTo>
                  <a:lnTo>
                    <a:pt x="2792551" y="1168400"/>
                  </a:lnTo>
                  <a:lnTo>
                    <a:pt x="2798810" y="1155700"/>
                  </a:lnTo>
                  <a:close/>
                </a:path>
                <a:path w="4252595" h="1739900">
                  <a:moveTo>
                    <a:pt x="2895842" y="1155700"/>
                  </a:moveTo>
                  <a:lnTo>
                    <a:pt x="2812192" y="1155700"/>
                  </a:lnTo>
                  <a:lnTo>
                    <a:pt x="2827918" y="1168400"/>
                  </a:lnTo>
                  <a:lnTo>
                    <a:pt x="2895951" y="1168400"/>
                  </a:lnTo>
                  <a:lnTo>
                    <a:pt x="2895842" y="1155700"/>
                  </a:lnTo>
                  <a:close/>
                </a:path>
                <a:path w="4252595" h="1739900">
                  <a:moveTo>
                    <a:pt x="2902830" y="1155700"/>
                  </a:moveTo>
                  <a:lnTo>
                    <a:pt x="2900541" y="1155700"/>
                  </a:lnTo>
                  <a:lnTo>
                    <a:pt x="2899332" y="1168400"/>
                  </a:lnTo>
                  <a:lnTo>
                    <a:pt x="2918545" y="1168400"/>
                  </a:lnTo>
                  <a:lnTo>
                    <a:pt x="2902830" y="1155700"/>
                  </a:lnTo>
                  <a:close/>
                </a:path>
                <a:path w="4252595" h="1739900">
                  <a:moveTo>
                    <a:pt x="2768133" y="1143000"/>
                  </a:moveTo>
                  <a:lnTo>
                    <a:pt x="2753879" y="1143000"/>
                  </a:lnTo>
                  <a:lnTo>
                    <a:pt x="2759879" y="1155700"/>
                  </a:lnTo>
                  <a:lnTo>
                    <a:pt x="2762134" y="1155700"/>
                  </a:lnTo>
                  <a:lnTo>
                    <a:pt x="2768133" y="1143000"/>
                  </a:lnTo>
                  <a:close/>
                </a:path>
                <a:path w="4252595" h="1739900">
                  <a:moveTo>
                    <a:pt x="2770916" y="1145051"/>
                  </a:moveTo>
                  <a:lnTo>
                    <a:pt x="2770366" y="1155700"/>
                  </a:lnTo>
                  <a:lnTo>
                    <a:pt x="2774622" y="1155700"/>
                  </a:lnTo>
                  <a:lnTo>
                    <a:pt x="2771785" y="1145691"/>
                  </a:lnTo>
                  <a:lnTo>
                    <a:pt x="2770916" y="1145051"/>
                  </a:lnTo>
                  <a:close/>
                </a:path>
                <a:path w="4252595" h="1739900">
                  <a:moveTo>
                    <a:pt x="2875249" y="1143000"/>
                  </a:moveTo>
                  <a:lnTo>
                    <a:pt x="2771022" y="1143000"/>
                  </a:lnTo>
                  <a:lnTo>
                    <a:pt x="2771785" y="1145691"/>
                  </a:lnTo>
                  <a:lnTo>
                    <a:pt x="2785364" y="1155700"/>
                  </a:lnTo>
                  <a:lnTo>
                    <a:pt x="2873185" y="1155700"/>
                  </a:lnTo>
                  <a:lnTo>
                    <a:pt x="2875249" y="1143000"/>
                  </a:lnTo>
                  <a:close/>
                </a:path>
                <a:path w="4252595" h="1739900">
                  <a:moveTo>
                    <a:pt x="2771022" y="1143000"/>
                  </a:moveTo>
                  <a:lnTo>
                    <a:pt x="2768133" y="1143000"/>
                  </a:lnTo>
                  <a:lnTo>
                    <a:pt x="2770916" y="1145051"/>
                  </a:lnTo>
                  <a:lnTo>
                    <a:pt x="2771022" y="1143000"/>
                  </a:lnTo>
                  <a:close/>
                </a:path>
                <a:path w="4252595" h="1739900">
                  <a:moveTo>
                    <a:pt x="2720906" y="1130300"/>
                  </a:moveTo>
                  <a:lnTo>
                    <a:pt x="2718453" y="1130300"/>
                  </a:lnTo>
                  <a:lnTo>
                    <a:pt x="2726152" y="1143000"/>
                  </a:lnTo>
                  <a:lnTo>
                    <a:pt x="2720906" y="1130300"/>
                  </a:lnTo>
                  <a:close/>
                </a:path>
                <a:path w="4252595" h="1739900">
                  <a:moveTo>
                    <a:pt x="2825528" y="1130300"/>
                  </a:moveTo>
                  <a:lnTo>
                    <a:pt x="2741409" y="1130300"/>
                  </a:lnTo>
                  <a:lnTo>
                    <a:pt x="2736917" y="1143000"/>
                  </a:lnTo>
                  <a:lnTo>
                    <a:pt x="2832592" y="1143000"/>
                  </a:lnTo>
                  <a:lnTo>
                    <a:pt x="2825528" y="1130300"/>
                  </a:lnTo>
                  <a:close/>
                </a:path>
                <a:path w="4252595" h="1739900">
                  <a:moveTo>
                    <a:pt x="2850159" y="1130300"/>
                  </a:moveTo>
                  <a:lnTo>
                    <a:pt x="2836349" y="1130300"/>
                  </a:lnTo>
                  <a:lnTo>
                    <a:pt x="2832592" y="1143000"/>
                  </a:lnTo>
                  <a:lnTo>
                    <a:pt x="2856081" y="1143000"/>
                  </a:lnTo>
                  <a:lnTo>
                    <a:pt x="2850159" y="1130300"/>
                  </a:lnTo>
                  <a:close/>
                </a:path>
                <a:path w="4252595" h="1739900">
                  <a:moveTo>
                    <a:pt x="2725064" y="1117600"/>
                  </a:moveTo>
                  <a:lnTo>
                    <a:pt x="2687800" y="1117600"/>
                  </a:lnTo>
                  <a:lnTo>
                    <a:pt x="2693269" y="1130300"/>
                  </a:lnTo>
                  <a:lnTo>
                    <a:pt x="2718453" y="1130300"/>
                  </a:lnTo>
                  <a:lnTo>
                    <a:pt x="2725064" y="1117600"/>
                  </a:lnTo>
                  <a:close/>
                </a:path>
                <a:path w="4252595" h="1739900">
                  <a:moveTo>
                    <a:pt x="2805719" y="1117600"/>
                  </a:moveTo>
                  <a:lnTo>
                    <a:pt x="2735714" y="1117600"/>
                  </a:lnTo>
                  <a:lnTo>
                    <a:pt x="2740130" y="1130300"/>
                  </a:lnTo>
                  <a:lnTo>
                    <a:pt x="2806729" y="1130300"/>
                  </a:lnTo>
                  <a:lnTo>
                    <a:pt x="2805719" y="1117600"/>
                  </a:lnTo>
                  <a:close/>
                </a:path>
                <a:path w="4252595" h="1739900">
                  <a:moveTo>
                    <a:pt x="2813367" y="1117600"/>
                  </a:moveTo>
                  <a:lnTo>
                    <a:pt x="2805719" y="1117600"/>
                  </a:lnTo>
                  <a:lnTo>
                    <a:pt x="2810930" y="1130300"/>
                  </a:lnTo>
                  <a:lnTo>
                    <a:pt x="2818129" y="1130300"/>
                  </a:lnTo>
                  <a:lnTo>
                    <a:pt x="2813367" y="1117600"/>
                  </a:lnTo>
                  <a:close/>
                </a:path>
                <a:path w="4252595" h="1739900">
                  <a:moveTo>
                    <a:pt x="2772024" y="1104900"/>
                  </a:moveTo>
                  <a:lnTo>
                    <a:pt x="2687379" y="1104900"/>
                  </a:lnTo>
                  <a:lnTo>
                    <a:pt x="2688296" y="1117600"/>
                  </a:lnTo>
                  <a:lnTo>
                    <a:pt x="2796516" y="1117600"/>
                  </a:lnTo>
                  <a:lnTo>
                    <a:pt x="2772024" y="1104900"/>
                  </a:lnTo>
                  <a:close/>
                </a:path>
                <a:path w="4252595" h="1739900">
                  <a:moveTo>
                    <a:pt x="2714593" y="1079500"/>
                  </a:moveTo>
                  <a:lnTo>
                    <a:pt x="2620375" y="1079500"/>
                  </a:lnTo>
                  <a:lnTo>
                    <a:pt x="2614273" y="1092200"/>
                  </a:lnTo>
                  <a:lnTo>
                    <a:pt x="2620322" y="1104900"/>
                  </a:lnTo>
                  <a:lnTo>
                    <a:pt x="2629059" y="1104900"/>
                  </a:lnTo>
                  <a:lnTo>
                    <a:pt x="2634782" y="1092200"/>
                  </a:lnTo>
                  <a:lnTo>
                    <a:pt x="2714733" y="1092200"/>
                  </a:lnTo>
                  <a:lnTo>
                    <a:pt x="2714593" y="1079500"/>
                  </a:lnTo>
                  <a:close/>
                </a:path>
                <a:path w="4252595" h="1739900">
                  <a:moveTo>
                    <a:pt x="2638453" y="1092200"/>
                  </a:moveTo>
                  <a:lnTo>
                    <a:pt x="2643172" y="1104900"/>
                  </a:lnTo>
                  <a:lnTo>
                    <a:pt x="2643362" y="1104900"/>
                  </a:lnTo>
                  <a:lnTo>
                    <a:pt x="2638453" y="1092200"/>
                  </a:lnTo>
                  <a:close/>
                </a:path>
                <a:path w="4252595" h="1739900">
                  <a:moveTo>
                    <a:pt x="2665609" y="1092200"/>
                  </a:moveTo>
                  <a:lnTo>
                    <a:pt x="2639505" y="1092200"/>
                  </a:lnTo>
                  <a:lnTo>
                    <a:pt x="2649815" y="1104900"/>
                  </a:lnTo>
                  <a:lnTo>
                    <a:pt x="2671217" y="1104900"/>
                  </a:lnTo>
                  <a:lnTo>
                    <a:pt x="2665609" y="1092200"/>
                  </a:lnTo>
                  <a:close/>
                </a:path>
                <a:path w="4252595" h="1739900">
                  <a:moveTo>
                    <a:pt x="2740641" y="1092200"/>
                  </a:moveTo>
                  <a:lnTo>
                    <a:pt x="2676001" y="1092200"/>
                  </a:lnTo>
                  <a:lnTo>
                    <a:pt x="2671217" y="1104900"/>
                  </a:lnTo>
                  <a:lnTo>
                    <a:pt x="2762142" y="1104900"/>
                  </a:lnTo>
                  <a:lnTo>
                    <a:pt x="2740641" y="1092200"/>
                  </a:lnTo>
                  <a:close/>
                </a:path>
                <a:path w="4252595" h="1739900">
                  <a:moveTo>
                    <a:pt x="2727255" y="1079500"/>
                  </a:moveTo>
                  <a:lnTo>
                    <a:pt x="2716776" y="1092200"/>
                  </a:lnTo>
                  <a:lnTo>
                    <a:pt x="2727950" y="1092200"/>
                  </a:lnTo>
                  <a:lnTo>
                    <a:pt x="2727255" y="1079500"/>
                  </a:lnTo>
                  <a:close/>
                </a:path>
                <a:path w="4252595" h="1739900">
                  <a:moveTo>
                    <a:pt x="2560993" y="1078142"/>
                  </a:moveTo>
                  <a:lnTo>
                    <a:pt x="2560366" y="1079500"/>
                  </a:lnTo>
                  <a:lnTo>
                    <a:pt x="2561084" y="1079500"/>
                  </a:lnTo>
                  <a:lnTo>
                    <a:pt x="2560993" y="1078142"/>
                  </a:lnTo>
                  <a:close/>
                </a:path>
                <a:path w="4252595" h="1739900">
                  <a:moveTo>
                    <a:pt x="2577415" y="1066800"/>
                  </a:moveTo>
                  <a:lnTo>
                    <a:pt x="2573871" y="1066800"/>
                  </a:lnTo>
                  <a:lnTo>
                    <a:pt x="2578023" y="1079500"/>
                  </a:lnTo>
                  <a:lnTo>
                    <a:pt x="2577415" y="1066800"/>
                  </a:lnTo>
                  <a:close/>
                </a:path>
                <a:path w="4252595" h="1739900">
                  <a:moveTo>
                    <a:pt x="2614465" y="1066800"/>
                  </a:moveTo>
                  <a:lnTo>
                    <a:pt x="2588131" y="1066800"/>
                  </a:lnTo>
                  <a:lnTo>
                    <a:pt x="2588209" y="1079500"/>
                  </a:lnTo>
                  <a:lnTo>
                    <a:pt x="2630556" y="1079500"/>
                  </a:lnTo>
                  <a:lnTo>
                    <a:pt x="2614465" y="1066800"/>
                  </a:lnTo>
                  <a:close/>
                </a:path>
                <a:path w="4252595" h="1739900">
                  <a:moveTo>
                    <a:pt x="2691669" y="1066800"/>
                  </a:moveTo>
                  <a:lnTo>
                    <a:pt x="2621245" y="1066800"/>
                  </a:lnTo>
                  <a:lnTo>
                    <a:pt x="2630556" y="1079500"/>
                  </a:lnTo>
                  <a:lnTo>
                    <a:pt x="2688334" y="1079500"/>
                  </a:lnTo>
                  <a:lnTo>
                    <a:pt x="2691669" y="1066800"/>
                  </a:lnTo>
                  <a:close/>
                </a:path>
                <a:path w="4252595" h="1739900">
                  <a:moveTo>
                    <a:pt x="2697718" y="1066800"/>
                  </a:moveTo>
                  <a:lnTo>
                    <a:pt x="2688334" y="1079500"/>
                  </a:lnTo>
                  <a:lnTo>
                    <a:pt x="2700791" y="1079500"/>
                  </a:lnTo>
                  <a:lnTo>
                    <a:pt x="2697718" y="1066800"/>
                  </a:lnTo>
                  <a:close/>
                </a:path>
                <a:path w="4252595" h="1739900">
                  <a:moveTo>
                    <a:pt x="2566233" y="1066800"/>
                  </a:moveTo>
                  <a:lnTo>
                    <a:pt x="2560232" y="1066800"/>
                  </a:lnTo>
                  <a:lnTo>
                    <a:pt x="2560993" y="1078142"/>
                  </a:lnTo>
                  <a:lnTo>
                    <a:pt x="2566233" y="1066800"/>
                  </a:lnTo>
                  <a:close/>
                </a:path>
                <a:path w="4252595" h="1739900">
                  <a:moveTo>
                    <a:pt x="2600300" y="1041400"/>
                  </a:moveTo>
                  <a:lnTo>
                    <a:pt x="2524324" y="1041400"/>
                  </a:lnTo>
                  <a:lnTo>
                    <a:pt x="2534340" y="1054100"/>
                  </a:lnTo>
                  <a:lnTo>
                    <a:pt x="2565946" y="1066800"/>
                  </a:lnTo>
                  <a:lnTo>
                    <a:pt x="2579624" y="1066800"/>
                  </a:lnTo>
                  <a:lnTo>
                    <a:pt x="2573365" y="1054100"/>
                  </a:lnTo>
                  <a:lnTo>
                    <a:pt x="2605356" y="1054100"/>
                  </a:lnTo>
                  <a:lnTo>
                    <a:pt x="2600300" y="1041400"/>
                  </a:lnTo>
                  <a:close/>
                </a:path>
                <a:path w="4252595" h="1739900">
                  <a:moveTo>
                    <a:pt x="2633573" y="1054100"/>
                  </a:moveTo>
                  <a:lnTo>
                    <a:pt x="2576292" y="1054100"/>
                  </a:lnTo>
                  <a:lnTo>
                    <a:pt x="2580885" y="1066800"/>
                  </a:lnTo>
                  <a:lnTo>
                    <a:pt x="2634566" y="1066800"/>
                  </a:lnTo>
                  <a:lnTo>
                    <a:pt x="2633573" y="1054100"/>
                  </a:lnTo>
                  <a:close/>
                </a:path>
                <a:path w="4252595" h="1739900">
                  <a:moveTo>
                    <a:pt x="2657310" y="1054100"/>
                  </a:moveTo>
                  <a:lnTo>
                    <a:pt x="2641132" y="1054100"/>
                  </a:lnTo>
                  <a:lnTo>
                    <a:pt x="2634566" y="1066800"/>
                  </a:lnTo>
                  <a:lnTo>
                    <a:pt x="2668150" y="1066800"/>
                  </a:lnTo>
                  <a:lnTo>
                    <a:pt x="2657310" y="1054100"/>
                  </a:lnTo>
                  <a:close/>
                </a:path>
                <a:path w="4252595" h="1739900">
                  <a:moveTo>
                    <a:pt x="2520420" y="1041400"/>
                  </a:moveTo>
                  <a:lnTo>
                    <a:pt x="2500235" y="1041400"/>
                  </a:lnTo>
                  <a:lnTo>
                    <a:pt x="2501729" y="1054100"/>
                  </a:lnTo>
                  <a:lnTo>
                    <a:pt x="2520420" y="1041400"/>
                  </a:lnTo>
                  <a:close/>
                </a:path>
                <a:path w="4252595" h="1739900">
                  <a:moveTo>
                    <a:pt x="2522366" y="1041400"/>
                  </a:moveTo>
                  <a:lnTo>
                    <a:pt x="2511854" y="1054100"/>
                  </a:lnTo>
                  <a:lnTo>
                    <a:pt x="2522378" y="1054100"/>
                  </a:lnTo>
                  <a:lnTo>
                    <a:pt x="2522366" y="1041400"/>
                  </a:lnTo>
                  <a:close/>
                </a:path>
                <a:path w="4252595" h="1739900">
                  <a:moveTo>
                    <a:pt x="2622654" y="1041400"/>
                  </a:moveTo>
                  <a:lnTo>
                    <a:pt x="2603529" y="1041400"/>
                  </a:lnTo>
                  <a:lnTo>
                    <a:pt x="2605356" y="1054100"/>
                  </a:lnTo>
                  <a:lnTo>
                    <a:pt x="2629598" y="1054100"/>
                  </a:lnTo>
                  <a:lnTo>
                    <a:pt x="2622654" y="1041400"/>
                  </a:lnTo>
                  <a:close/>
                </a:path>
                <a:path w="4252595" h="1739900">
                  <a:moveTo>
                    <a:pt x="2483920" y="1028700"/>
                  </a:moveTo>
                  <a:lnTo>
                    <a:pt x="2460524" y="1028700"/>
                  </a:lnTo>
                  <a:lnTo>
                    <a:pt x="2475532" y="1041400"/>
                  </a:lnTo>
                  <a:lnTo>
                    <a:pt x="2487466" y="1041400"/>
                  </a:lnTo>
                  <a:lnTo>
                    <a:pt x="2483920" y="1028700"/>
                  </a:lnTo>
                  <a:close/>
                </a:path>
                <a:path w="4252595" h="1739900">
                  <a:moveTo>
                    <a:pt x="2528071" y="1028700"/>
                  </a:moveTo>
                  <a:lnTo>
                    <a:pt x="2488598" y="1028700"/>
                  </a:lnTo>
                  <a:lnTo>
                    <a:pt x="2501370" y="1041400"/>
                  </a:lnTo>
                  <a:lnTo>
                    <a:pt x="2525650" y="1041400"/>
                  </a:lnTo>
                  <a:lnTo>
                    <a:pt x="2528071" y="1028700"/>
                  </a:lnTo>
                  <a:close/>
                </a:path>
                <a:path w="4252595" h="1739900">
                  <a:moveTo>
                    <a:pt x="2534193" y="1003300"/>
                  </a:moveTo>
                  <a:lnTo>
                    <a:pt x="2427206" y="1003300"/>
                  </a:lnTo>
                  <a:lnTo>
                    <a:pt x="2426452" y="1016000"/>
                  </a:lnTo>
                  <a:lnTo>
                    <a:pt x="2530286" y="1016000"/>
                  </a:lnTo>
                  <a:lnTo>
                    <a:pt x="2527089" y="1028700"/>
                  </a:lnTo>
                  <a:lnTo>
                    <a:pt x="2528071" y="1028700"/>
                  </a:lnTo>
                  <a:lnTo>
                    <a:pt x="2525650" y="1041400"/>
                  </a:lnTo>
                  <a:lnTo>
                    <a:pt x="2531412" y="1041400"/>
                  </a:lnTo>
                  <a:lnTo>
                    <a:pt x="2535565" y="1028700"/>
                  </a:lnTo>
                  <a:lnTo>
                    <a:pt x="2533736" y="1016000"/>
                  </a:lnTo>
                  <a:lnTo>
                    <a:pt x="2534193" y="1003300"/>
                  </a:lnTo>
                  <a:close/>
                </a:path>
                <a:path w="4252595" h="1739900">
                  <a:moveTo>
                    <a:pt x="2555070" y="1016000"/>
                  </a:moveTo>
                  <a:lnTo>
                    <a:pt x="2533736" y="1016000"/>
                  </a:lnTo>
                  <a:lnTo>
                    <a:pt x="2535565" y="1028700"/>
                  </a:lnTo>
                  <a:lnTo>
                    <a:pt x="2531412" y="1041400"/>
                  </a:lnTo>
                  <a:lnTo>
                    <a:pt x="2588517" y="1041400"/>
                  </a:lnTo>
                  <a:lnTo>
                    <a:pt x="2586301" y="1028700"/>
                  </a:lnTo>
                  <a:lnTo>
                    <a:pt x="2559504" y="1028700"/>
                  </a:lnTo>
                  <a:lnTo>
                    <a:pt x="2555070" y="1016000"/>
                  </a:lnTo>
                  <a:close/>
                </a:path>
                <a:path w="4252595" h="1739900">
                  <a:moveTo>
                    <a:pt x="2598733" y="1028700"/>
                  </a:moveTo>
                  <a:lnTo>
                    <a:pt x="2595710" y="1028700"/>
                  </a:lnTo>
                  <a:lnTo>
                    <a:pt x="2588517" y="1041400"/>
                  </a:lnTo>
                  <a:lnTo>
                    <a:pt x="2605148" y="1041400"/>
                  </a:lnTo>
                  <a:lnTo>
                    <a:pt x="2598733" y="1028700"/>
                  </a:lnTo>
                  <a:close/>
                </a:path>
                <a:path w="4252595" h="1739900">
                  <a:moveTo>
                    <a:pt x="2434191" y="1016000"/>
                  </a:moveTo>
                  <a:lnTo>
                    <a:pt x="2428042" y="1016000"/>
                  </a:lnTo>
                  <a:lnTo>
                    <a:pt x="2433500" y="1028700"/>
                  </a:lnTo>
                  <a:lnTo>
                    <a:pt x="2439303" y="1028700"/>
                  </a:lnTo>
                  <a:lnTo>
                    <a:pt x="2434191" y="1016000"/>
                  </a:lnTo>
                  <a:close/>
                </a:path>
                <a:path w="4252595" h="1739900">
                  <a:moveTo>
                    <a:pt x="2452108" y="1027462"/>
                  </a:moveTo>
                  <a:lnTo>
                    <a:pt x="2451468" y="1028700"/>
                  </a:lnTo>
                  <a:lnTo>
                    <a:pt x="2453350" y="1028700"/>
                  </a:lnTo>
                  <a:lnTo>
                    <a:pt x="2452108" y="1027462"/>
                  </a:lnTo>
                  <a:close/>
                </a:path>
                <a:path w="4252595" h="1739900">
                  <a:moveTo>
                    <a:pt x="2530286" y="1016000"/>
                  </a:moveTo>
                  <a:lnTo>
                    <a:pt x="2464909" y="1016000"/>
                  </a:lnTo>
                  <a:lnTo>
                    <a:pt x="2458649" y="1028700"/>
                  </a:lnTo>
                  <a:lnTo>
                    <a:pt x="2527089" y="1028700"/>
                  </a:lnTo>
                  <a:lnTo>
                    <a:pt x="2530286" y="1016000"/>
                  </a:lnTo>
                  <a:close/>
                </a:path>
                <a:path w="4252595" h="1739900">
                  <a:moveTo>
                    <a:pt x="2458035" y="1016000"/>
                  </a:moveTo>
                  <a:lnTo>
                    <a:pt x="2440607" y="1016000"/>
                  </a:lnTo>
                  <a:lnTo>
                    <a:pt x="2452108" y="1027462"/>
                  </a:lnTo>
                  <a:lnTo>
                    <a:pt x="2458035" y="1016000"/>
                  </a:lnTo>
                  <a:close/>
                </a:path>
                <a:path w="4252595" h="1739900">
                  <a:moveTo>
                    <a:pt x="2419652" y="1003300"/>
                  </a:moveTo>
                  <a:lnTo>
                    <a:pt x="2410259" y="1003300"/>
                  </a:lnTo>
                  <a:lnTo>
                    <a:pt x="2418861" y="1016000"/>
                  </a:lnTo>
                  <a:lnTo>
                    <a:pt x="2419652" y="1003300"/>
                  </a:lnTo>
                  <a:close/>
                </a:path>
                <a:path w="4252595" h="1739900">
                  <a:moveTo>
                    <a:pt x="2497916" y="990600"/>
                  </a:moveTo>
                  <a:lnTo>
                    <a:pt x="2386310" y="990600"/>
                  </a:lnTo>
                  <a:lnTo>
                    <a:pt x="2389551" y="1003300"/>
                  </a:lnTo>
                  <a:lnTo>
                    <a:pt x="2507674" y="1003300"/>
                  </a:lnTo>
                  <a:lnTo>
                    <a:pt x="2497916" y="990600"/>
                  </a:lnTo>
                  <a:close/>
                </a:path>
                <a:path w="4252595" h="1739900">
                  <a:moveTo>
                    <a:pt x="2353687" y="977900"/>
                  </a:moveTo>
                  <a:lnTo>
                    <a:pt x="2337339" y="977900"/>
                  </a:lnTo>
                  <a:lnTo>
                    <a:pt x="2350622" y="990600"/>
                  </a:lnTo>
                  <a:lnTo>
                    <a:pt x="2357532" y="990600"/>
                  </a:lnTo>
                  <a:lnTo>
                    <a:pt x="2353687" y="977900"/>
                  </a:lnTo>
                  <a:close/>
                </a:path>
                <a:path w="4252595" h="1739900">
                  <a:moveTo>
                    <a:pt x="2455330" y="977900"/>
                  </a:moveTo>
                  <a:lnTo>
                    <a:pt x="2364342" y="977900"/>
                  </a:lnTo>
                  <a:lnTo>
                    <a:pt x="2357532" y="990600"/>
                  </a:lnTo>
                  <a:lnTo>
                    <a:pt x="2458246" y="990600"/>
                  </a:lnTo>
                  <a:lnTo>
                    <a:pt x="2455330" y="977900"/>
                  </a:lnTo>
                  <a:close/>
                </a:path>
                <a:path w="4252595" h="1739900">
                  <a:moveTo>
                    <a:pt x="2468357" y="977900"/>
                  </a:moveTo>
                  <a:lnTo>
                    <a:pt x="2459338" y="990600"/>
                  </a:lnTo>
                  <a:lnTo>
                    <a:pt x="2473062" y="990600"/>
                  </a:lnTo>
                  <a:lnTo>
                    <a:pt x="2468357" y="977900"/>
                  </a:lnTo>
                  <a:close/>
                </a:path>
                <a:path w="4252595" h="1739900">
                  <a:moveTo>
                    <a:pt x="2386191" y="965200"/>
                  </a:moveTo>
                  <a:lnTo>
                    <a:pt x="2343185" y="965200"/>
                  </a:lnTo>
                  <a:lnTo>
                    <a:pt x="2334939" y="977900"/>
                  </a:lnTo>
                  <a:lnTo>
                    <a:pt x="2392944" y="977900"/>
                  </a:lnTo>
                  <a:lnTo>
                    <a:pt x="2386191" y="965200"/>
                  </a:lnTo>
                  <a:close/>
                </a:path>
                <a:path w="4252595" h="1739900">
                  <a:moveTo>
                    <a:pt x="2435073" y="965200"/>
                  </a:moveTo>
                  <a:lnTo>
                    <a:pt x="2398336" y="965200"/>
                  </a:lnTo>
                  <a:lnTo>
                    <a:pt x="2398033" y="977900"/>
                  </a:lnTo>
                  <a:lnTo>
                    <a:pt x="2440843" y="977900"/>
                  </a:lnTo>
                  <a:lnTo>
                    <a:pt x="2435073" y="965200"/>
                  </a:lnTo>
                  <a:close/>
                </a:path>
                <a:path w="4252595" h="1739900">
                  <a:moveTo>
                    <a:pt x="2278978" y="952500"/>
                  </a:moveTo>
                  <a:lnTo>
                    <a:pt x="2276160" y="952500"/>
                  </a:lnTo>
                  <a:lnTo>
                    <a:pt x="2281845" y="965200"/>
                  </a:lnTo>
                  <a:lnTo>
                    <a:pt x="2283870" y="965200"/>
                  </a:lnTo>
                  <a:lnTo>
                    <a:pt x="2278978" y="952500"/>
                  </a:lnTo>
                  <a:close/>
                </a:path>
                <a:path w="4252595" h="1739900">
                  <a:moveTo>
                    <a:pt x="2381472" y="952500"/>
                  </a:moveTo>
                  <a:lnTo>
                    <a:pt x="2282493" y="952500"/>
                  </a:lnTo>
                  <a:lnTo>
                    <a:pt x="2293495" y="965200"/>
                  </a:lnTo>
                  <a:lnTo>
                    <a:pt x="2380892" y="965200"/>
                  </a:lnTo>
                  <a:lnTo>
                    <a:pt x="2381472" y="952500"/>
                  </a:lnTo>
                  <a:close/>
                </a:path>
                <a:path w="4252595" h="1739900">
                  <a:moveTo>
                    <a:pt x="2404608" y="952500"/>
                  </a:moveTo>
                  <a:lnTo>
                    <a:pt x="2389016" y="952500"/>
                  </a:lnTo>
                  <a:lnTo>
                    <a:pt x="2396860" y="965200"/>
                  </a:lnTo>
                  <a:lnTo>
                    <a:pt x="2411702" y="965200"/>
                  </a:lnTo>
                  <a:lnTo>
                    <a:pt x="2404608" y="952500"/>
                  </a:lnTo>
                  <a:close/>
                </a:path>
                <a:path w="4252595" h="1739900">
                  <a:moveTo>
                    <a:pt x="2270331" y="939800"/>
                  </a:moveTo>
                  <a:lnTo>
                    <a:pt x="2235429" y="939800"/>
                  </a:lnTo>
                  <a:lnTo>
                    <a:pt x="2253043" y="952500"/>
                  </a:lnTo>
                  <a:lnTo>
                    <a:pt x="2261088" y="952500"/>
                  </a:lnTo>
                  <a:lnTo>
                    <a:pt x="2270331" y="939800"/>
                  </a:lnTo>
                  <a:close/>
                </a:path>
                <a:path w="4252595" h="1739900">
                  <a:moveTo>
                    <a:pt x="2345203" y="939800"/>
                  </a:moveTo>
                  <a:lnTo>
                    <a:pt x="2270331" y="939800"/>
                  </a:lnTo>
                  <a:lnTo>
                    <a:pt x="2278978" y="952500"/>
                  </a:lnTo>
                  <a:lnTo>
                    <a:pt x="2348768" y="952500"/>
                  </a:lnTo>
                  <a:lnTo>
                    <a:pt x="2345203" y="939800"/>
                  </a:lnTo>
                  <a:close/>
                </a:path>
                <a:path w="4252595" h="1739900">
                  <a:moveTo>
                    <a:pt x="2373429" y="939800"/>
                  </a:moveTo>
                  <a:lnTo>
                    <a:pt x="2348232" y="939800"/>
                  </a:lnTo>
                  <a:lnTo>
                    <a:pt x="2348768" y="952500"/>
                  </a:lnTo>
                  <a:lnTo>
                    <a:pt x="2374173" y="952500"/>
                  </a:lnTo>
                  <a:lnTo>
                    <a:pt x="2374251" y="949673"/>
                  </a:lnTo>
                  <a:lnTo>
                    <a:pt x="2373429" y="939800"/>
                  </a:lnTo>
                  <a:close/>
                </a:path>
                <a:path w="4252595" h="1739900">
                  <a:moveTo>
                    <a:pt x="2374251" y="949673"/>
                  </a:moveTo>
                  <a:lnTo>
                    <a:pt x="2374173" y="952500"/>
                  </a:lnTo>
                  <a:lnTo>
                    <a:pt x="2374486" y="952500"/>
                  </a:lnTo>
                  <a:lnTo>
                    <a:pt x="2374251" y="949673"/>
                  </a:lnTo>
                  <a:close/>
                </a:path>
                <a:path w="4252595" h="1739900">
                  <a:moveTo>
                    <a:pt x="2317055" y="914400"/>
                  </a:moveTo>
                  <a:lnTo>
                    <a:pt x="2212758" y="914400"/>
                  </a:lnTo>
                  <a:lnTo>
                    <a:pt x="2233100" y="927100"/>
                  </a:lnTo>
                  <a:lnTo>
                    <a:pt x="2249659" y="939800"/>
                  </a:lnTo>
                  <a:lnTo>
                    <a:pt x="2334076" y="939800"/>
                  </a:lnTo>
                  <a:lnTo>
                    <a:pt x="2326427" y="927100"/>
                  </a:lnTo>
                  <a:lnTo>
                    <a:pt x="2326577" y="927100"/>
                  </a:lnTo>
                  <a:lnTo>
                    <a:pt x="2317055" y="914400"/>
                  </a:lnTo>
                  <a:close/>
                </a:path>
                <a:path w="4252595" h="1739900">
                  <a:moveTo>
                    <a:pt x="2346944" y="927100"/>
                  </a:moveTo>
                  <a:lnTo>
                    <a:pt x="2333506" y="927100"/>
                  </a:lnTo>
                  <a:lnTo>
                    <a:pt x="2344708" y="939800"/>
                  </a:lnTo>
                  <a:lnTo>
                    <a:pt x="2355933" y="939800"/>
                  </a:lnTo>
                  <a:lnTo>
                    <a:pt x="2346944" y="927100"/>
                  </a:lnTo>
                  <a:close/>
                </a:path>
                <a:path w="4252595" h="1739900">
                  <a:moveTo>
                    <a:pt x="2212758" y="914400"/>
                  </a:moveTo>
                  <a:lnTo>
                    <a:pt x="2195834" y="914400"/>
                  </a:lnTo>
                  <a:lnTo>
                    <a:pt x="2207169" y="927100"/>
                  </a:lnTo>
                  <a:lnTo>
                    <a:pt x="2218376" y="927100"/>
                  </a:lnTo>
                  <a:lnTo>
                    <a:pt x="2212758" y="914400"/>
                  </a:lnTo>
                  <a:close/>
                </a:path>
                <a:path w="4252595" h="1739900">
                  <a:moveTo>
                    <a:pt x="2194542" y="901700"/>
                  </a:moveTo>
                  <a:lnTo>
                    <a:pt x="2169811" y="901700"/>
                  </a:lnTo>
                  <a:lnTo>
                    <a:pt x="2174800" y="914400"/>
                  </a:lnTo>
                  <a:lnTo>
                    <a:pt x="2198451" y="914400"/>
                  </a:lnTo>
                  <a:lnTo>
                    <a:pt x="2194542" y="901700"/>
                  </a:lnTo>
                  <a:close/>
                </a:path>
                <a:path w="4252595" h="1739900">
                  <a:moveTo>
                    <a:pt x="2233136" y="901700"/>
                  </a:moveTo>
                  <a:lnTo>
                    <a:pt x="2214305" y="901700"/>
                  </a:lnTo>
                  <a:lnTo>
                    <a:pt x="2210592" y="914400"/>
                  </a:lnTo>
                  <a:lnTo>
                    <a:pt x="2232279" y="914400"/>
                  </a:lnTo>
                  <a:lnTo>
                    <a:pt x="2233136" y="901700"/>
                  </a:lnTo>
                  <a:close/>
                </a:path>
                <a:path w="4252595" h="1739900">
                  <a:moveTo>
                    <a:pt x="2258875" y="901700"/>
                  </a:moveTo>
                  <a:lnTo>
                    <a:pt x="2233136" y="901700"/>
                  </a:lnTo>
                  <a:lnTo>
                    <a:pt x="2232279" y="914400"/>
                  </a:lnTo>
                  <a:lnTo>
                    <a:pt x="2268738" y="914400"/>
                  </a:lnTo>
                  <a:lnTo>
                    <a:pt x="2258875" y="901700"/>
                  </a:lnTo>
                  <a:close/>
                </a:path>
                <a:path w="4252595" h="1739900">
                  <a:moveTo>
                    <a:pt x="2283903" y="901700"/>
                  </a:moveTo>
                  <a:lnTo>
                    <a:pt x="2279245" y="901700"/>
                  </a:lnTo>
                  <a:lnTo>
                    <a:pt x="2274859" y="914400"/>
                  </a:lnTo>
                  <a:lnTo>
                    <a:pt x="2291440" y="914400"/>
                  </a:lnTo>
                  <a:lnTo>
                    <a:pt x="2283903" y="901700"/>
                  </a:lnTo>
                  <a:close/>
                </a:path>
                <a:path w="4252595" h="1739900">
                  <a:moveTo>
                    <a:pt x="2139415" y="876300"/>
                  </a:moveTo>
                  <a:lnTo>
                    <a:pt x="2118724" y="876300"/>
                  </a:lnTo>
                  <a:lnTo>
                    <a:pt x="2118270" y="879383"/>
                  </a:lnTo>
                  <a:lnTo>
                    <a:pt x="2118627" y="889000"/>
                  </a:lnTo>
                  <a:lnTo>
                    <a:pt x="2124298" y="901700"/>
                  </a:lnTo>
                  <a:lnTo>
                    <a:pt x="2130714" y="901700"/>
                  </a:lnTo>
                  <a:lnTo>
                    <a:pt x="2130135" y="889000"/>
                  </a:lnTo>
                  <a:lnTo>
                    <a:pt x="2139588" y="889000"/>
                  </a:lnTo>
                  <a:lnTo>
                    <a:pt x="2139415" y="876300"/>
                  </a:lnTo>
                  <a:close/>
                </a:path>
                <a:path w="4252595" h="1739900">
                  <a:moveTo>
                    <a:pt x="2144284" y="889000"/>
                  </a:moveTo>
                  <a:lnTo>
                    <a:pt x="2130135" y="889000"/>
                  </a:lnTo>
                  <a:lnTo>
                    <a:pt x="2137353" y="901700"/>
                  </a:lnTo>
                  <a:lnTo>
                    <a:pt x="2147483" y="901700"/>
                  </a:lnTo>
                  <a:lnTo>
                    <a:pt x="2144284" y="889000"/>
                  </a:lnTo>
                  <a:close/>
                </a:path>
                <a:path w="4252595" h="1739900">
                  <a:moveTo>
                    <a:pt x="2242992" y="889000"/>
                  </a:moveTo>
                  <a:lnTo>
                    <a:pt x="2147142" y="889000"/>
                  </a:lnTo>
                  <a:lnTo>
                    <a:pt x="2148322" y="901700"/>
                  </a:lnTo>
                  <a:lnTo>
                    <a:pt x="2261886" y="901700"/>
                  </a:lnTo>
                  <a:lnTo>
                    <a:pt x="2242992" y="889000"/>
                  </a:lnTo>
                  <a:close/>
                </a:path>
                <a:path w="4252595" h="1739900">
                  <a:moveTo>
                    <a:pt x="2122047" y="863600"/>
                  </a:moveTo>
                  <a:lnTo>
                    <a:pt x="2088695" y="863600"/>
                  </a:lnTo>
                  <a:lnTo>
                    <a:pt x="2091639" y="876300"/>
                  </a:lnTo>
                  <a:lnTo>
                    <a:pt x="2099962" y="876300"/>
                  </a:lnTo>
                  <a:lnTo>
                    <a:pt x="2101980" y="889000"/>
                  </a:lnTo>
                  <a:lnTo>
                    <a:pt x="2116853" y="889000"/>
                  </a:lnTo>
                  <a:lnTo>
                    <a:pt x="2118270" y="879383"/>
                  </a:lnTo>
                  <a:lnTo>
                    <a:pt x="2118155" y="876300"/>
                  </a:lnTo>
                  <a:lnTo>
                    <a:pt x="2122047" y="863600"/>
                  </a:lnTo>
                  <a:close/>
                </a:path>
                <a:path w="4252595" h="1739900">
                  <a:moveTo>
                    <a:pt x="2214980" y="876300"/>
                  </a:moveTo>
                  <a:lnTo>
                    <a:pt x="2139415" y="876300"/>
                  </a:lnTo>
                  <a:lnTo>
                    <a:pt x="2139588" y="889000"/>
                  </a:lnTo>
                  <a:lnTo>
                    <a:pt x="2216238" y="889000"/>
                  </a:lnTo>
                  <a:lnTo>
                    <a:pt x="2214980" y="876300"/>
                  </a:lnTo>
                  <a:close/>
                </a:path>
                <a:path w="4252595" h="1739900">
                  <a:moveTo>
                    <a:pt x="2217673" y="876300"/>
                  </a:moveTo>
                  <a:lnTo>
                    <a:pt x="2216238" y="889000"/>
                  </a:lnTo>
                  <a:lnTo>
                    <a:pt x="2224959" y="889000"/>
                  </a:lnTo>
                  <a:lnTo>
                    <a:pt x="2217673" y="876300"/>
                  </a:lnTo>
                  <a:close/>
                </a:path>
                <a:path w="4252595" h="1739900">
                  <a:moveTo>
                    <a:pt x="2037215" y="838200"/>
                  </a:moveTo>
                  <a:lnTo>
                    <a:pt x="2025539" y="838200"/>
                  </a:lnTo>
                  <a:lnTo>
                    <a:pt x="2036370" y="850900"/>
                  </a:lnTo>
                  <a:lnTo>
                    <a:pt x="2046842" y="863600"/>
                  </a:lnTo>
                  <a:lnTo>
                    <a:pt x="2122047" y="863600"/>
                  </a:lnTo>
                  <a:lnTo>
                    <a:pt x="2118155" y="876300"/>
                  </a:lnTo>
                  <a:lnTo>
                    <a:pt x="2118270" y="879383"/>
                  </a:lnTo>
                  <a:lnTo>
                    <a:pt x="2118724" y="876300"/>
                  </a:lnTo>
                  <a:lnTo>
                    <a:pt x="2124320" y="876300"/>
                  </a:lnTo>
                  <a:lnTo>
                    <a:pt x="2128088" y="863600"/>
                  </a:lnTo>
                  <a:lnTo>
                    <a:pt x="2124480" y="850900"/>
                  </a:lnTo>
                  <a:lnTo>
                    <a:pt x="2037389" y="850900"/>
                  </a:lnTo>
                  <a:lnTo>
                    <a:pt x="2037215" y="838200"/>
                  </a:lnTo>
                  <a:close/>
                </a:path>
                <a:path w="4252595" h="1739900">
                  <a:moveTo>
                    <a:pt x="2081499" y="863600"/>
                  </a:moveTo>
                  <a:lnTo>
                    <a:pt x="2067226" y="863600"/>
                  </a:lnTo>
                  <a:lnTo>
                    <a:pt x="2065389" y="876300"/>
                  </a:lnTo>
                  <a:lnTo>
                    <a:pt x="2080190" y="876300"/>
                  </a:lnTo>
                  <a:lnTo>
                    <a:pt x="2081499" y="863600"/>
                  </a:lnTo>
                  <a:close/>
                </a:path>
                <a:path w="4252595" h="1739900">
                  <a:moveTo>
                    <a:pt x="2134630" y="863600"/>
                  </a:moveTo>
                  <a:lnTo>
                    <a:pt x="2128088" y="863600"/>
                  </a:lnTo>
                  <a:lnTo>
                    <a:pt x="2124320" y="876300"/>
                  </a:lnTo>
                  <a:lnTo>
                    <a:pt x="2134905" y="876300"/>
                  </a:lnTo>
                  <a:lnTo>
                    <a:pt x="2134630" y="863600"/>
                  </a:lnTo>
                  <a:close/>
                </a:path>
                <a:path w="4252595" h="1739900">
                  <a:moveTo>
                    <a:pt x="2148422" y="850900"/>
                  </a:moveTo>
                  <a:lnTo>
                    <a:pt x="2134335" y="850900"/>
                  </a:lnTo>
                  <a:lnTo>
                    <a:pt x="2138434" y="863600"/>
                  </a:lnTo>
                  <a:lnTo>
                    <a:pt x="2134905" y="876300"/>
                  </a:lnTo>
                  <a:lnTo>
                    <a:pt x="2202199" y="876300"/>
                  </a:lnTo>
                  <a:lnTo>
                    <a:pt x="2192360" y="863600"/>
                  </a:lnTo>
                  <a:lnTo>
                    <a:pt x="2147661" y="863600"/>
                  </a:lnTo>
                  <a:lnTo>
                    <a:pt x="2148422" y="850900"/>
                  </a:lnTo>
                  <a:close/>
                </a:path>
                <a:path w="4252595" h="1739900">
                  <a:moveTo>
                    <a:pt x="1989626" y="838200"/>
                  </a:moveTo>
                  <a:lnTo>
                    <a:pt x="1991658" y="850900"/>
                  </a:lnTo>
                  <a:lnTo>
                    <a:pt x="1996842" y="850900"/>
                  </a:lnTo>
                  <a:lnTo>
                    <a:pt x="1989626" y="838200"/>
                  </a:lnTo>
                  <a:close/>
                </a:path>
                <a:path w="4252595" h="1739900">
                  <a:moveTo>
                    <a:pt x="2123424" y="838200"/>
                  </a:moveTo>
                  <a:lnTo>
                    <a:pt x="2037215" y="838200"/>
                  </a:lnTo>
                  <a:lnTo>
                    <a:pt x="2037389" y="850900"/>
                  </a:lnTo>
                  <a:lnTo>
                    <a:pt x="2124480" y="850900"/>
                  </a:lnTo>
                  <a:lnTo>
                    <a:pt x="2123424" y="838200"/>
                  </a:lnTo>
                  <a:close/>
                </a:path>
                <a:path w="4252595" h="1739900">
                  <a:moveTo>
                    <a:pt x="1998490" y="825500"/>
                  </a:moveTo>
                  <a:lnTo>
                    <a:pt x="1966601" y="825500"/>
                  </a:lnTo>
                  <a:lnTo>
                    <a:pt x="1976747" y="838200"/>
                  </a:lnTo>
                  <a:lnTo>
                    <a:pt x="1994754" y="838200"/>
                  </a:lnTo>
                  <a:lnTo>
                    <a:pt x="1998490" y="825500"/>
                  </a:lnTo>
                  <a:close/>
                </a:path>
                <a:path w="4252595" h="1739900">
                  <a:moveTo>
                    <a:pt x="2046209" y="825500"/>
                  </a:moveTo>
                  <a:lnTo>
                    <a:pt x="1998490" y="825500"/>
                  </a:lnTo>
                  <a:lnTo>
                    <a:pt x="1996607" y="838200"/>
                  </a:lnTo>
                  <a:lnTo>
                    <a:pt x="2064079" y="838200"/>
                  </a:lnTo>
                  <a:lnTo>
                    <a:pt x="2046209" y="825500"/>
                  </a:lnTo>
                  <a:close/>
                </a:path>
                <a:path w="4252595" h="1739900">
                  <a:moveTo>
                    <a:pt x="2091871" y="825500"/>
                  </a:moveTo>
                  <a:lnTo>
                    <a:pt x="2063573" y="825500"/>
                  </a:lnTo>
                  <a:lnTo>
                    <a:pt x="2064079" y="838200"/>
                  </a:lnTo>
                  <a:lnTo>
                    <a:pt x="2099151" y="838200"/>
                  </a:lnTo>
                  <a:lnTo>
                    <a:pt x="2091871" y="825500"/>
                  </a:lnTo>
                  <a:close/>
                </a:path>
                <a:path w="4252595" h="1739900">
                  <a:moveTo>
                    <a:pt x="1932416" y="812800"/>
                  </a:moveTo>
                  <a:lnTo>
                    <a:pt x="1925733" y="825500"/>
                  </a:lnTo>
                  <a:lnTo>
                    <a:pt x="1932638" y="825500"/>
                  </a:lnTo>
                  <a:lnTo>
                    <a:pt x="1932416" y="812800"/>
                  </a:lnTo>
                  <a:close/>
                </a:path>
                <a:path w="4252595" h="1739900">
                  <a:moveTo>
                    <a:pt x="1951301" y="812800"/>
                  </a:moveTo>
                  <a:lnTo>
                    <a:pt x="1937729" y="812800"/>
                  </a:lnTo>
                  <a:lnTo>
                    <a:pt x="1935750" y="825500"/>
                  </a:lnTo>
                  <a:lnTo>
                    <a:pt x="1949256" y="825500"/>
                  </a:lnTo>
                  <a:lnTo>
                    <a:pt x="1951301" y="812800"/>
                  </a:lnTo>
                  <a:close/>
                </a:path>
                <a:path w="4252595" h="1739900">
                  <a:moveTo>
                    <a:pt x="2021795" y="812800"/>
                  </a:moveTo>
                  <a:lnTo>
                    <a:pt x="1956888" y="812800"/>
                  </a:lnTo>
                  <a:lnTo>
                    <a:pt x="1974654" y="825500"/>
                  </a:lnTo>
                  <a:lnTo>
                    <a:pt x="2027005" y="825500"/>
                  </a:lnTo>
                  <a:lnTo>
                    <a:pt x="2021795" y="812800"/>
                  </a:lnTo>
                  <a:close/>
                </a:path>
                <a:path w="4252595" h="1739900">
                  <a:moveTo>
                    <a:pt x="2036500" y="812800"/>
                  </a:moveTo>
                  <a:lnTo>
                    <a:pt x="2026147" y="812800"/>
                  </a:lnTo>
                  <a:lnTo>
                    <a:pt x="2027005" y="825500"/>
                  </a:lnTo>
                  <a:lnTo>
                    <a:pt x="2043832" y="825500"/>
                  </a:lnTo>
                  <a:lnTo>
                    <a:pt x="2036500" y="812800"/>
                  </a:lnTo>
                  <a:close/>
                </a:path>
                <a:path w="4252595" h="1739900">
                  <a:moveTo>
                    <a:pt x="2057426" y="812800"/>
                  </a:moveTo>
                  <a:lnTo>
                    <a:pt x="2045957" y="812800"/>
                  </a:lnTo>
                  <a:lnTo>
                    <a:pt x="2054321" y="825500"/>
                  </a:lnTo>
                  <a:lnTo>
                    <a:pt x="2064881" y="825500"/>
                  </a:lnTo>
                  <a:lnTo>
                    <a:pt x="2057426" y="812800"/>
                  </a:lnTo>
                  <a:close/>
                </a:path>
                <a:path w="4252595" h="1739900">
                  <a:moveTo>
                    <a:pt x="1946123" y="800100"/>
                  </a:moveTo>
                  <a:lnTo>
                    <a:pt x="1911138" y="800100"/>
                  </a:lnTo>
                  <a:lnTo>
                    <a:pt x="1916106" y="812800"/>
                  </a:lnTo>
                  <a:lnTo>
                    <a:pt x="1952025" y="812800"/>
                  </a:lnTo>
                  <a:lnTo>
                    <a:pt x="1946123" y="800100"/>
                  </a:lnTo>
                  <a:close/>
                </a:path>
                <a:path w="4252595" h="1739900">
                  <a:moveTo>
                    <a:pt x="2033999" y="800100"/>
                  </a:moveTo>
                  <a:lnTo>
                    <a:pt x="1948398" y="800100"/>
                  </a:lnTo>
                  <a:lnTo>
                    <a:pt x="1958913" y="812800"/>
                  </a:lnTo>
                  <a:lnTo>
                    <a:pt x="2039575" y="812800"/>
                  </a:lnTo>
                  <a:lnTo>
                    <a:pt x="2033999" y="800100"/>
                  </a:lnTo>
                  <a:close/>
                </a:path>
                <a:path w="4252595" h="1739900">
                  <a:moveTo>
                    <a:pt x="1884320" y="787400"/>
                  </a:moveTo>
                  <a:lnTo>
                    <a:pt x="1870097" y="787400"/>
                  </a:lnTo>
                  <a:lnTo>
                    <a:pt x="1878299" y="800100"/>
                  </a:lnTo>
                  <a:lnTo>
                    <a:pt x="1887291" y="800100"/>
                  </a:lnTo>
                  <a:lnTo>
                    <a:pt x="1884320" y="787400"/>
                  </a:lnTo>
                  <a:close/>
                </a:path>
                <a:path w="4252595" h="1739900">
                  <a:moveTo>
                    <a:pt x="1891050" y="797987"/>
                  </a:moveTo>
                  <a:lnTo>
                    <a:pt x="1890837" y="800100"/>
                  </a:lnTo>
                  <a:lnTo>
                    <a:pt x="1892393" y="800100"/>
                  </a:lnTo>
                  <a:lnTo>
                    <a:pt x="1891050" y="797987"/>
                  </a:lnTo>
                  <a:close/>
                </a:path>
                <a:path w="4252595" h="1739900">
                  <a:moveTo>
                    <a:pt x="1982726" y="787400"/>
                  </a:moveTo>
                  <a:lnTo>
                    <a:pt x="1892121" y="787400"/>
                  </a:lnTo>
                  <a:lnTo>
                    <a:pt x="1908717" y="800100"/>
                  </a:lnTo>
                  <a:lnTo>
                    <a:pt x="1988079" y="800100"/>
                  </a:lnTo>
                  <a:lnTo>
                    <a:pt x="1982726" y="787400"/>
                  </a:lnTo>
                  <a:close/>
                </a:path>
                <a:path w="4252595" h="1739900">
                  <a:moveTo>
                    <a:pt x="1997226" y="787400"/>
                  </a:moveTo>
                  <a:lnTo>
                    <a:pt x="1984608" y="787400"/>
                  </a:lnTo>
                  <a:lnTo>
                    <a:pt x="1988079" y="800100"/>
                  </a:lnTo>
                  <a:lnTo>
                    <a:pt x="2012151" y="800100"/>
                  </a:lnTo>
                  <a:lnTo>
                    <a:pt x="1997226" y="787400"/>
                  </a:lnTo>
                  <a:close/>
                </a:path>
                <a:path w="4252595" h="1739900">
                  <a:moveTo>
                    <a:pt x="1892121" y="787400"/>
                  </a:moveTo>
                  <a:lnTo>
                    <a:pt x="1884320" y="787400"/>
                  </a:lnTo>
                  <a:lnTo>
                    <a:pt x="1891050" y="797987"/>
                  </a:lnTo>
                  <a:lnTo>
                    <a:pt x="1892121" y="787400"/>
                  </a:lnTo>
                  <a:close/>
                </a:path>
                <a:path w="4252595" h="1739900">
                  <a:moveTo>
                    <a:pt x="1860329" y="774700"/>
                  </a:moveTo>
                  <a:lnTo>
                    <a:pt x="1852469" y="774700"/>
                  </a:lnTo>
                  <a:lnTo>
                    <a:pt x="1857344" y="787400"/>
                  </a:lnTo>
                  <a:lnTo>
                    <a:pt x="1860329" y="774700"/>
                  </a:lnTo>
                  <a:close/>
                </a:path>
                <a:path w="4252595" h="1739900">
                  <a:moveTo>
                    <a:pt x="1923418" y="762000"/>
                  </a:moveTo>
                  <a:lnTo>
                    <a:pt x="1841025" y="762000"/>
                  </a:lnTo>
                  <a:lnTo>
                    <a:pt x="1864804" y="774700"/>
                  </a:lnTo>
                  <a:lnTo>
                    <a:pt x="1857518" y="787400"/>
                  </a:lnTo>
                  <a:lnTo>
                    <a:pt x="1913730" y="787400"/>
                  </a:lnTo>
                  <a:lnTo>
                    <a:pt x="1911006" y="774700"/>
                  </a:lnTo>
                  <a:lnTo>
                    <a:pt x="1925078" y="774700"/>
                  </a:lnTo>
                  <a:lnTo>
                    <a:pt x="1923418" y="762000"/>
                  </a:lnTo>
                  <a:close/>
                </a:path>
                <a:path w="4252595" h="1739900">
                  <a:moveTo>
                    <a:pt x="1939714" y="762000"/>
                  </a:moveTo>
                  <a:lnTo>
                    <a:pt x="1929549" y="774700"/>
                  </a:lnTo>
                  <a:lnTo>
                    <a:pt x="1927054" y="787400"/>
                  </a:lnTo>
                  <a:lnTo>
                    <a:pt x="1968059" y="787400"/>
                  </a:lnTo>
                  <a:lnTo>
                    <a:pt x="1961467" y="774700"/>
                  </a:lnTo>
                  <a:lnTo>
                    <a:pt x="1939714" y="762000"/>
                  </a:lnTo>
                  <a:close/>
                </a:path>
                <a:path w="4252595" h="1739900">
                  <a:moveTo>
                    <a:pt x="1817483" y="762000"/>
                  </a:moveTo>
                  <a:lnTo>
                    <a:pt x="1813526" y="762000"/>
                  </a:lnTo>
                  <a:lnTo>
                    <a:pt x="1817962" y="774700"/>
                  </a:lnTo>
                  <a:lnTo>
                    <a:pt x="1819122" y="774700"/>
                  </a:lnTo>
                  <a:lnTo>
                    <a:pt x="1817483" y="762000"/>
                  </a:lnTo>
                  <a:close/>
                </a:path>
                <a:path w="4252595" h="1739900">
                  <a:moveTo>
                    <a:pt x="1841025" y="762000"/>
                  </a:moveTo>
                  <a:lnTo>
                    <a:pt x="1826809" y="762000"/>
                  </a:lnTo>
                  <a:lnTo>
                    <a:pt x="1827621" y="774700"/>
                  </a:lnTo>
                  <a:lnTo>
                    <a:pt x="1835226" y="774700"/>
                  </a:lnTo>
                  <a:lnTo>
                    <a:pt x="1841025" y="762000"/>
                  </a:lnTo>
                  <a:close/>
                </a:path>
                <a:path w="4252595" h="1739900">
                  <a:moveTo>
                    <a:pt x="1770586" y="736600"/>
                  </a:moveTo>
                  <a:lnTo>
                    <a:pt x="1761623" y="736600"/>
                  </a:lnTo>
                  <a:lnTo>
                    <a:pt x="1765672" y="749300"/>
                  </a:lnTo>
                  <a:lnTo>
                    <a:pt x="1766452" y="762000"/>
                  </a:lnTo>
                  <a:lnTo>
                    <a:pt x="1774839" y="749300"/>
                  </a:lnTo>
                  <a:lnTo>
                    <a:pt x="1776012" y="749300"/>
                  </a:lnTo>
                  <a:lnTo>
                    <a:pt x="1770586" y="736600"/>
                  </a:lnTo>
                  <a:close/>
                </a:path>
                <a:path w="4252595" h="1739900">
                  <a:moveTo>
                    <a:pt x="1899846" y="749300"/>
                  </a:moveTo>
                  <a:lnTo>
                    <a:pt x="1801507" y="749300"/>
                  </a:lnTo>
                  <a:lnTo>
                    <a:pt x="1805607" y="762000"/>
                  </a:lnTo>
                  <a:lnTo>
                    <a:pt x="1906401" y="762000"/>
                  </a:lnTo>
                  <a:lnTo>
                    <a:pt x="1899846" y="749300"/>
                  </a:lnTo>
                  <a:close/>
                </a:path>
                <a:path w="4252595" h="1739900">
                  <a:moveTo>
                    <a:pt x="1735724" y="736600"/>
                  </a:moveTo>
                  <a:lnTo>
                    <a:pt x="1725317" y="736600"/>
                  </a:lnTo>
                  <a:lnTo>
                    <a:pt x="1731717" y="749300"/>
                  </a:lnTo>
                  <a:lnTo>
                    <a:pt x="1740263" y="749300"/>
                  </a:lnTo>
                  <a:lnTo>
                    <a:pt x="1735724" y="736600"/>
                  </a:lnTo>
                  <a:close/>
                </a:path>
                <a:path w="4252595" h="1739900">
                  <a:moveTo>
                    <a:pt x="1755360" y="736600"/>
                  </a:moveTo>
                  <a:lnTo>
                    <a:pt x="1741378" y="736600"/>
                  </a:lnTo>
                  <a:lnTo>
                    <a:pt x="1740263" y="749300"/>
                  </a:lnTo>
                  <a:lnTo>
                    <a:pt x="1747939" y="749300"/>
                  </a:lnTo>
                  <a:lnTo>
                    <a:pt x="1755360" y="736600"/>
                  </a:lnTo>
                  <a:close/>
                </a:path>
                <a:path w="4252595" h="1739900">
                  <a:moveTo>
                    <a:pt x="1759432" y="736600"/>
                  </a:moveTo>
                  <a:lnTo>
                    <a:pt x="1753329" y="749300"/>
                  </a:lnTo>
                  <a:lnTo>
                    <a:pt x="1760294" y="749300"/>
                  </a:lnTo>
                  <a:lnTo>
                    <a:pt x="1759432" y="736600"/>
                  </a:lnTo>
                  <a:close/>
                </a:path>
                <a:path w="4252595" h="1739900">
                  <a:moveTo>
                    <a:pt x="1865006" y="736600"/>
                  </a:moveTo>
                  <a:lnTo>
                    <a:pt x="1771180" y="736600"/>
                  </a:lnTo>
                  <a:lnTo>
                    <a:pt x="1776012" y="749300"/>
                  </a:lnTo>
                  <a:lnTo>
                    <a:pt x="1879390" y="749300"/>
                  </a:lnTo>
                  <a:lnTo>
                    <a:pt x="1878418" y="747254"/>
                  </a:lnTo>
                  <a:lnTo>
                    <a:pt x="1865006" y="736600"/>
                  </a:lnTo>
                  <a:close/>
                </a:path>
                <a:path w="4252595" h="1739900">
                  <a:moveTo>
                    <a:pt x="1879374" y="748013"/>
                  </a:moveTo>
                  <a:lnTo>
                    <a:pt x="1879390" y="749300"/>
                  </a:lnTo>
                  <a:lnTo>
                    <a:pt x="1880993" y="749300"/>
                  </a:lnTo>
                  <a:lnTo>
                    <a:pt x="1879374" y="748013"/>
                  </a:lnTo>
                  <a:close/>
                </a:path>
                <a:path w="4252595" h="1739900">
                  <a:moveTo>
                    <a:pt x="1879230" y="736600"/>
                  </a:moveTo>
                  <a:lnTo>
                    <a:pt x="1873355" y="736600"/>
                  </a:lnTo>
                  <a:lnTo>
                    <a:pt x="1878418" y="747254"/>
                  </a:lnTo>
                  <a:lnTo>
                    <a:pt x="1879374" y="748013"/>
                  </a:lnTo>
                  <a:lnTo>
                    <a:pt x="1879230" y="736600"/>
                  </a:lnTo>
                  <a:close/>
                </a:path>
                <a:path w="4252595" h="1739900">
                  <a:moveTo>
                    <a:pt x="1710910" y="723900"/>
                  </a:moveTo>
                  <a:lnTo>
                    <a:pt x="1706175" y="723900"/>
                  </a:lnTo>
                  <a:lnTo>
                    <a:pt x="1709599" y="736600"/>
                  </a:lnTo>
                  <a:lnTo>
                    <a:pt x="1710910" y="723900"/>
                  </a:lnTo>
                  <a:close/>
                </a:path>
                <a:path w="4252595" h="1739900">
                  <a:moveTo>
                    <a:pt x="1748449" y="685800"/>
                  </a:moveTo>
                  <a:lnTo>
                    <a:pt x="1733714" y="685800"/>
                  </a:lnTo>
                  <a:lnTo>
                    <a:pt x="1723994" y="694925"/>
                  </a:lnTo>
                  <a:lnTo>
                    <a:pt x="1724509" y="698500"/>
                  </a:lnTo>
                  <a:lnTo>
                    <a:pt x="1720356" y="711200"/>
                  </a:lnTo>
                  <a:lnTo>
                    <a:pt x="1713467" y="719159"/>
                  </a:lnTo>
                  <a:lnTo>
                    <a:pt x="1714410" y="723900"/>
                  </a:lnTo>
                  <a:lnTo>
                    <a:pt x="1719603" y="736600"/>
                  </a:lnTo>
                  <a:lnTo>
                    <a:pt x="1725157" y="724491"/>
                  </a:lnTo>
                  <a:lnTo>
                    <a:pt x="1724024" y="723900"/>
                  </a:lnTo>
                  <a:lnTo>
                    <a:pt x="1781862" y="723900"/>
                  </a:lnTo>
                  <a:lnTo>
                    <a:pt x="1768710" y="711200"/>
                  </a:lnTo>
                  <a:lnTo>
                    <a:pt x="1761544" y="711200"/>
                  </a:lnTo>
                  <a:lnTo>
                    <a:pt x="1758204" y="698500"/>
                  </a:lnTo>
                  <a:lnTo>
                    <a:pt x="1748449" y="685800"/>
                  </a:lnTo>
                  <a:close/>
                </a:path>
                <a:path w="4252595" h="1739900">
                  <a:moveTo>
                    <a:pt x="1725382" y="724608"/>
                  </a:moveTo>
                  <a:lnTo>
                    <a:pt x="1724600" y="736600"/>
                  </a:lnTo>
                  <a:lnTo>
                    <a:pt x="1748350" y="736600"/>
                  </a:lnTo>
                  <a:lnTo>
                    <a:pt x="1725382" y="724608"/>
                  </a:lnTo>
                  <a:close/>
                </a:path>
                <a:path w="4252595" h="1739900">
                  <a:moveTo>
                    <a:pt x="1839684" y="723900"/>
                  </a:moveTo>
                  <a:lnTo>
                    <a:pt x="1750760" y="723900"/>
                  </a:lnTo>
                  <a:lnTo>
                    <a:pt x="1764542" y="736600"/>
                  </a:lnTo>
                  <a:lnTo>
                    <a:pt x="1845443" y="736600"/>
                  </a:lnTo>
                  <a:lnTo>
                    <a:pt x="1839684" y="723900"/>
                  </a:lnTo>
                  <a:close/>
                </a:path>
                <a:path w="4252595" h="1739900">
                  <a:moveTo>
                    <a:pt x="1725428" y="723900"/>
                  </a:moveTo>
                  <a:lnTo>
                    <a:pt x="1725157" y="724491"/>
                  </a:lnTo>
                  <a:lnTo>
                    <a:pt x="1725382" y="724608"/>
                  </a:lnTo>
                  <a:lnTo>
                    <a:pt x="1725428" y="723900"/>
                  </a:lnTo>
                  <a:close/>
                </a:path>
                <a:path w="4252595" h="1739900">
                  <a:moveTo>
                    <a:pt x="1711884" y="711200"/>
                  </a:moveTo>
                  <a:lnTo>
                    <a:pt x="1680996" y="711200"/>
                  </a:lnTo>
                  <a:lnTo>
                    <a:pt x="1689179" y="723900"/>
                  </a:lnTo>
                  <a:lnTo>
                    <a:pt x="1709364" y="723900"/>
                  </a:lnTo>
                  <a:lnTo>
                    <a:pt x="1713467" y="719159"/>
                  </a:lnTo>
                  <a:lnTo>
                    <a:pt x="1711884" y="711200"/>
                  </a:lnTo>
                  <a:close/>
                </a:path>
                <a:path w="4252595" h="1739900">
                  <a:moveTo>
                    <a:pt x="1797129" y="711200"/>
                  </a:moveTo>
                  <a:lnTo>
                    <a:pt x="1786862" y="711200"/>
                  </a:lnTo>
                  <a:lnTo>
                    <a:pt x="1781862" y="723900"/>
                  </a:lnTo>
                  <a:lnTo>
                    <a:pt x="1806659" y="723900"/>
                  </a:lnTo>
                  <a:lnTo>
                    <a:pt x="1797129" y="711200"/>
                  </a:lnTo>
                  <a:close/>
                </a:path>
                <a:path w="4252595" h="1739900">
                  <a:moveTo>
                    <a:pt x="1723994" y="694925"/>
                  </a:moveTo>
                  <a:lnTo>
                    <a:pt x="1720188" y="698500"/>
                  </a:lnTo>
                  <a:lnTo>
                    <a:pt x="1714063" y="711200"/>
                  </a:lnTo>
                  <a:lnTo>
                    <a:pt x="1711884" y="711200"/>
                  </a:lnTo>
                  <a:lnTo>
                    <a:pt x="1713467" y="719159"/>
                  </a:lnTo>
                  <a:lnTo>
                    <a:pt x="1720356" y="711200"/>
                  </a:lnTo>
                  <a:lnTo>
                    <a:pt x="1724509" y="698500"/>
                  </a:lnTo>
                  <a:lnTo>
                    <a:pt x="1723994" y="694925"/>
                  </a:lnTo>
                  <a:close/>
                </a:path>
                <a:path w="4252595" h="1739900">
                  <a:moveTo>
                    <a:pt x="1653853" y="685800"/>
                  </a:moveTo>
                  <a:lnTo>
                    <a:pt x="1629551" y="685800"/>
                  </a:lnTo>
                  <a:lnTo>
                    <a:pt x="1642294" y="698500"/>
                  </a:lnTo>
                  <a:lnTo>
                    <a:pt x="1652472" y="711200"/>
                  </a:lnTo>
                  <a:lnTo>
                    <a:pt x="1657184" y="705028"/>
                  </a:lnTo>
                  <a:lnTo>
                    <a:pt x="1649468" y="698500"/>
                  </a:lnTo>
                  <a:lnTo>
                    <a:pt x="1646979" y="698500"/>
                  </a:lnTo>
                  <a:lnTo>
                    <a:pt x="1653853" y="685800"/>
                  </a:lnTo>
                  <a:close/>
                </a:path>
                <a:path w="4252595" h="1739900">
                  <a:moveTo>
                    <a:pt x="1660547" y="700623"/>
                  </a:moveTo>
                  <a:lnTo>
                    <a:pt x="1657184" y="705028"/>
                  </a:lnTo>
                  <a:lnTo>
                    <a:pt x="1664476" y="711200"/>
                  </a:lnTo>
                  <a:lnTo>
                    <a:pt x="1672865" y="711200"/>
                  </a:lnTo>
                  <a:lnTo>
                    <a:pt x="1660547" y="700623"/>
                  </a:lnTo>
                  <a:close/>
                </a:path>
                <a:path w="4252595" h="1739900">
                  <a:moveTo>
                    <a:pt x="1722681" y="685800"/>
                  </a:moveTo>
                  <a:lnTo>
                    <a:pt x="1653853" y="685800"/>
                  </a:lnTo>
                  <a:lnTo>
                    <a:pt x="1647593" y="698500"/>
                  </a:lnTo>
                  <a:lnTo>
                    <a:pt x="1677542" y="698500"/>
                  </a:lnTo>
                  <a:lnTo>
                    <a:pt x="1690315" y="711200"/>
                  </a:lnTo>
                  <a:lnTo>
                    <a:pt x="1714063" y="711200"/>
                  </a:lnTo>
                  <a:lnTo>
                    <a:pt x="1720188" y="698500"/>
                  </a:lnTo>
                  <a:lnTo>
                    <a:pt x="1723994" y="694925"/>
                  </a:lnTo>
                  <a:lnTo>
                    <a:pt x="1722681" y="685800"/>
                  </a:lnTo>
                  <a:close/>
                </a:path>
                <a:path w="4252595" h="1739900">
                  <a:moveTo>
                    <a:pt x="1771127" y="698500"/>
                  </a:moveTo>
                  <a:lnTo>
                    <a:pt x="1767430" y="698500"/>
                  </a:lnTo>
                  <a:lnTo>
                    <a:pt x="1761544" y="711200"/>
                  </a:lnTo>
                  <a:lnTo>
                    <a:pt x="1780255" y="711200"/>
                  </a:lnTo>
                  <a:lnTo>
                    <a:pt x="1771127" y="698500"/>
                  </a:lnTo>
                  <a:close/>
                </a:path>
                <a:path w="4252595" h="1739900">
                  <a:moveTo>
                    <a:pt x="1662168" y="698500"/>
                  </a:moveTo>
                  <a:lnTo>
                    <a:pt x="1658074" y="698500"/>
                  </a:lnTo>
                  <a:lnTo>
                    <a:pt x="1660547" y="700623"/>
                  </a:lnTo>
                  <a:lnTo>
                    <a:pt x="1662168" y="698500"/>
                  </a:lnTo>
                  <a:close/>
                </a:path>
                <a:path w="4252595" h="1739900">
                  <a:moveTo>
                    <a:pt x="1711926" y="673100"/>
                  </a:moveTo>
                  <a:lnTo>
                    <a:pt x="1604633" y="673100"/>
                  </a:lnTo>
                  <a:lnTo>
                    <a:pt x="1616150" y="685800"/>
                  </a:lnTo>
                  <a:lnTo>
                    <a:pt x="1723137" y="685800"/>
                  </a:lnTo>
                  <a:lnTo>
                    <a:pt x="1711926" y="673100"/>
                  </a:lnTo>
                  <a:close/>
                </a:path>
                <a:path w="4252595" h="1739900">
                  <a:moveTo>
                    <a:pt x="1565885" y="660400"/>
                  </a:moveTo>
                  <a:lnTo>
                    <a:pt x="1562448" y="660400"/>
                  </a:lnTo>
                  <a:lnTo>
                    <a:pt x="1571602" y="673100"/>
                  </a:lnTo>
                  <a:lnTo>
                    <a:pt x="1570779" y="667033"/>
                  </a:lnTo>
                  <a:lnTo>
                    <a:pt x="1565885" y="660400"/>
                  </a:lnTo>
                  <a:close/>
                </a:path>
                <a:path w="4252595" h="1739900">
                  <a:moveTo>
                    <a:pt x="1670513" y="660400"/>
                  </a:moveTo>
                  <a:lnTo>
                    <a:pt x="1569879" y="660400"/>
                  </a:lnTo>
                  <a:lnTo>
                    <a:pt x="1570779" y="667033"/>
                  </a:lnTo>
                  <a:lnTo>
                    <a:pt x="1575254" y="673100"/>
                  </a:lnTo>
                  <a:lnTo>
                    <a:pt x="1667992" y="673100"/>
                  </a:lnTo>
                  <a:lnTo>
                    <a:pt x="1670513" y="660400"/>
                  </a:lnTo>
                  <a:close/>
                </a:path>
                <a:path w="4252595" h="1739900">
                  <a:moveTo>
                    <a:pt x="1686860" y="660400"/>
                  </a:moveTo>
                  <a:lnTo>
                    <a:pt x="1672905" y="660400"/>
                  </a:lnTo>
                  <a:lnTo>
                    <a:pt x="1667992" y="673100"/>
                  </a:lnTo>
                  <a:lnTo>
                    <a:pt x="1696619" y="673100"/>
                  </a:lnTo>
                  <a:lnTo>
                    <a:pt x="1686860" y="660400"/>
                  </a:lnTo>
                  <a:close/>
                </a:path>
                <a:path w="4252595" h="1739900">
                  <a:moveTo>
                    <a:pt x="1530174" y="647700"/>
                  </a:moveTo>
                  <a:lnTo>
                    <a:pt x="1523883" y="647700"/>
                  </a:lnTo>
                  <a:lnTo>
                    <a:pt x="1526284" y="660400"/>
                  </a:lnTo>
                  <a:lnTo>
                    <a:pt x="1533514" y="660400"/>
                  </a:lnTo>
                  <a:lnTo>
                    <a:pt x="1530174" y="647700"/>
                  </a:lnTo>
                  <a:close/>
                </a:path>
                <a:path w="4252595" h="1739900">
                  <a:moveTo>
                    <a:pt x="1542631" y="647700"/>
                  </a:moveTo>
                  <a:lnTo>
                    <a:pt x="1536464" y="647700"/>
                  </a:lnTo>
                  <a:lnTo>
                    <a:pt x="1536594" y="660400"/>
                  </a:lnTo>
                  <a:lnTo>
                    <a:pt x="1546476" y="660400"/>
                  </a:lnTo>
                  <a:lnTo>
                    <a:pt x="1542631" y="647700"/>
                  </a:lnTo>
                  <a:close/>
                </a:path>
                <a:path w="4252595" h="1739900">
                  <a:moveTo>
                    <a:pt x="1644275" y="647700"/>
                  </a:moveTo>
                  <a:lnTo>
                    <a:pt x="1548453" y="647700"/>
                  </a:lnTo>
                  <a:lnTo>
                    <a:pt x="1553286" y="660400"/>
                  </a:lnTo>
                  <a:lnTo>
                    <a:pt x="1647190" y="660400"/>
                  </a:lnTo>
                  <a:lnTo>
                    <a:pt x="1644275" y="647700"/>
                  </a:lnTo>
                  <a:close/>
                </a:path>
                <a:path w="4252595" h="1739900">
                  <a:moveTo>
                    <a:pt x="1494442" y="635000"/>
                  </a:moveTo>
                  <a:lnTo>
                    <a:pt x="1490762" y="635000"/>
                  </a:lnTo>
                  <a:lnTo>
                    <a:pt x="1494933" y="647700"/>
                  </a:lnTo>
                  <a:lnTo>
                    <a:pt x="1494442" y="635000"/>
                  </a:lnTo>
                  <a:close/>
                </a:path>
                <a:path w="4252595" h="1739900">
                  <a:moveTo>
                    <a:pt x="1575135" y="635000"/>
                  </a:moveTo>
                  <a:lnTo>
                    <a:pt x="1506269" y="635000"/>
                  </a:lnTo>
                  <a:lnTo>
                    <a:pt x="1514203" y="647700"/>
                  </a:lnTo>
                  <a:lnTo>
                    <a:pt x="1581888" y="647700"/>
                  </a:lnTo>
                  <a:lnTo>
                    <a:pt x="1575135" y="635000"/>
                  </a:lnTo>
                  <a:close/>
                </a:path>
                <a:path w="4252595" h="1739900">
                  <a:moveTo>
                    <a:pt x="1624018" y="635000"/>
                  </a:moveTo>
                  <a:lnTo>
                    <a:pt x="1585804" y="635000"/>
                  </a:lnTo>
                  <a:lnTo>
                    <a:pt x="1587280" y="647700"/>
                  </a:lnTo>
                  <a:lnTo>
                    <a:pt x="1629788" y="647700"/>
                  </a:lnTo>
                  <a:lnTo>
                    <a:pt x="1624018" y="635000"/>
                  </a:lnTo>
                  <a:close/>
                </a:path>
                <a:path w="4252595" h="1739900">
                  <a:moveTo>
                    <a:pt x="1446411" y="609600"/>
                  </a:moveTo>
                  <a:lnTo>
                    <a:pt x="1442516" y="609600"/>
                  </a:lnTo>
                  <a:lnTo>
                    <a:pt x="1435514" y="617632"/>
                  </a:lnTo>
                  <a:lnTo>
                    <a:pt x="1441987" y="622300"/>
                  </a:lnTo>
                  <a:lnTo>
                    <a:pt x="1456523" y="635000"/>
                  </a:lnTo>
                  <a:lnTo>
                    <a:pt x="1450032" y="622300"/>
                  </a:lnTo>
                  <a:lnTo>
                    <a:pt x="1446204" y="622300"/>
                  </a:lnTo>
                  <a:lnTo>
                    <a:pt x="1446411" y="609600"/>
                  </a:lnTo>
                  <a:close/>
                </a:path>
                <a:path w="4252595" h="1739900">
                  <a:moveTo>
                    <a:pt x="1534147" y="609600"/>
                  </a:moveTo>
                  <a:lnTo>
                    <a:pt x="1459275" y="609600"/>
                  </a:lnTo>
                  <a:lnTo>
                    <a:pt x="1467922" y="622300"/>
                  </a:lnTo>
                  <a:lnTo>
                    <a:pt x="1472814" y="635000"/>
                  </a:lnTo>
                  <a:lnTo>
                    <a:pt x="1490082" y="635000"/>
                  </a:lnTo>
                  <a:lnTo>
                    <a:pt x="1493751" y="622300"/>
                  </a:lnTo>
                  <a:lnTo>
                    <a:pt x="1537712" y="622300"/>
                  </a:lnTo>
                  <a:lnTo>
                    <a:pt x="1534147" y="609600"/>
                  </a:lnTo>
                  <a:close/>
                </a:path>
                <a:path w="4252595" h="1739900">
                  <a:moveTo>
                    <a:pt x="1582442" y="622300"/>
                  </a:moveTo>
                  <a:lnTo>
                    <a:pt x="1498734" y="622300"/>
                  </a:lnTo>
                  <a:lnTo>
                    <a:pt x="1490082" y="635000"/>
                  </a:lnTo>
                  <a:lnTo>
                    <a:pt x="1593553" y="635000"/>
                  </a:lnTo>
                  <a:lnTo>
                    <a:pt x="1582442" y="622300"/>
                  </a:lnTo>
                  <a:close/>
                </a:path>
                <a:path w="4252595" h="1739900">
                  <a:moveTo>
                    <a:pt x="1430423" y="613962"/>
                  </a:moveTo>
                  <a:lnTo>
                    <a:pt x="1431445" y="622300"/>
                  </a:lnTo>
                  <a:lnTo>
                    <a:pt x="1435514" y="617632"/>
                  </a:lnTo>
                  <a:lnTo>
                    <a:pt x="1430423" y="613962"/>
                  </a:lnTo>
                  <a:close/>
                </a:path>
                <a:path w="4252595" h="1739900">
                  <a:moveTo>
                    <a:pt x="1459275" y="609600"/>
                  </a:moveTo>
                  <a:lnTo>
                    <a:pt x="1448511" y="609600"/>
                  </a:lnTo>
                  <a:lnTo>
                    <a:pt x="1446204" y="622300"/>
                  </a:lnTo>
                  <a:lnTo>
                    <a:pt x="1450032" y="622300"/>
                  </a:lnTo>
                  <a:lnTo>
                    <a:pt x="1459275" y="609600"/>
                  </a:lnTo>
                  <a:close/>
                </a:path>
                <a:path w="4252595" h="1739900">
                  <a:moveTo>
                    <a:pt x="1549610" y="609600"/>
                  </a:moveTo>
                  <a:lnTo>
                    <a:pt x="1537176" y="609600"/>
                  </a:lnTo>
                  <a:lnTo>
                    <a:pt x="1537712" y="622300"/>
                  </a:lnTo>
                  <a:lnTo>
                    <a:pt x="1562374" y="622300"/>
                  </a:lnTo>
                  <a:lnTo>
                    <a:pt x="1549610" y="609600"/>
                  </a:lnTo>
                  <a:close/>
                </a:path>
                <a:path w="4252595" h="1739900">
                  <a:moveTo>
                    <a:pt x="1429888" y="609600"/>
                  </a:moveTo>
                  <a:lnTo>
                    <a:pt x="1424373" y="609600"/>
                  </a:lnTo>
                  <a:lnTo>
                    <a:pt x="1430423" y="613962"/>
                  </a:lnTo>
                  <a:lnTo>
                    <a:pt x="1429888" y="609600"/>
                  </a:lnTo>
                  <a:close/>
                </a:path>
                <a:path w="4252595" h="1739900">
                  <a:moveTo>
                    <a:pt x="1396114" y="596900"/>
                  </a:moveTo>
                  <a:lnTo>
                    <a:pt x="1395794" y="596900"/>
                  </a:lnTo>
                  <a:lnTo>
                    <a:pt x="1395922" y="609600"/>
                  </a:lnTo>
                  <a:lnTo>
                    <a:pt x="1396114" y="596900"/>
                  </a:lnTo>
                  <a:close/>
                </a:path>
                <a:path w="4252595" h="1739900">
                  <a:moveTo>
                    <a:pt x="1515371" y="596900"/>
                  </a:moveTo>
                  <a:lnTo>
                    <a:pt x="1422045" y="596900"/>
                  </a:lnTo>
                  <a:lnTo>
                    <a:pt x="1438604" y="609600"/>
                  </a:lnTo>
                  <a:lnTo>
                    <a:pt x="1523021" y="609600"/>
                  </a:lnTo>
                  <a:lnTo>
                    <a:pt x="1515371" y="596900"/>
                  </a:lnTo>
                  <a:close/>
                </a:path>
                <a:path w="4252595" h="1739900">
                  <a:moveTo>
                    <a:pt x="1526971" y="596900"/>
                  </a:moveTo>
                  <a:lnTo>
                    <a:pt x="1522450" y="596900"/>
                  </a:lnTo>
                  <a:lnTo>
                    <a:pt x="1533652" y="609600"/>
                  </a:lnTo>
                  <a:lnTo>
                    <a:pt x="1535888" y="609600"/>
                  </a:lnTo>
                  <a:lnTo>
                    <a:pt x="1526971" y="596900"/>
                  </a:lnTo>
                  <a:close/>
                </a:path>
                <a:path w="4252595" h="1739900">
                  <a:moveTo>
                    <a:pt x="1492861" y="584200"/>
                  </a:moveTo>
                  <a:lnTo>
                    <a:pt x="1385242" y="584200"/>
                  </a:lnTo>
                  <a:lnTo>
                    <a:pt x="1384779" y="596900"/>
                  </a:lnTo>
                  <a:lnTo>
                    <a:pt x="1505999" y="596900"/>
                  </a:lnTo>
                  <a:lnTo>
                    <a:pt x="1492861" y="584200"/>
                  </a:lnTo>
                  <a:close/>
                </a:path>
                <a:path w="4252595" h="1739900">
                  <a:moveTo>
                    <a:pt x="1344309" y="571500"/>
                  </a:moveTo>
                  <a:lnTo>
                    <a:pt x="1326297" y="571500"/>
                  </a:lnTo>
                  <a:lnTo>
                    <a:pt x="1336358" y="584200"/>
                  </a:lnTo>
                  <a:lnTo>
                    <a:pt x="1344309" y="571500"/>
                  </a:lnTo>
                  <a:close/>
                </a:path>
                <a:path w="4252595" h="1739900">
                  <a:moveTo>
                    <a:pt x="1383486" y="571500"/>
                  </a:moveTo>
                  <a:lnTo>
                    <a:pt x="1358755" y="571500"/>
                  </a:lnTo>
                  <a:lnTo>
                    <a:pt x="1363744" y="584200"/>
                  </a:lnTo>
                  <a:lnTo>
                    <a:pt x="1387395" y="584200"/>
                  </a:lnTo>
                  <a:lnTo>
                    <a:pt x="1383486" y="571500"/>
                  </a:lnTo>
                  <a:close/>
                </a:path>
                <a:path w="4252595" h="1739900">
                  <a:moveTo>
                    <a:pt x="1447819" y="571500"/>
                  </a:moveTo>
                  <a:lnTo>
                    <a:pt x="1403250" y="571500"/>
                  </a:lnTo>
                  <a:lnTo>
                    <a:pt x="1399536" y="584200"/>
                  </a:lnTo>
                  <a:lnTo>
                    <a:pt x="1457683" y="584200"/>
                  </a:lnTo>
                  <a:lnTo>
                    <a:pt x="1447819" y="571500"/>
                  </a:lnTo>
                  <a:close/>
                </a:path>
                <a:path w="4252595" h="1739900">
                  <a:moveTo>
                    <a:pt x="1431936" y="558800"/>
                  </a:moveTo>
                  <a:lnTo>
                    <a:pt x="1336087" y="558800"/>
                  </a:lnTo>
                  <a:lnTo>
                    <a:pt x="1337267" y="571500"/>
                  </a:lnTo>
                  <a:lnTo>
                    <a:pt x="1447819" y="571500"/>
                  </a:lnTo>
                  <a:lnTo>
                    <a:pt x="1463298" y="584200"/>
                  </a:lnTo>
                  <a:lnTo>
                    <a:pt x="1450831" y="571500"/>
                  </a:lnTo>
                  <a:lnTo>
                    <a:pt x="1431936" y="558800"/>
                  </a:lnTo>
                  <a:close/>
                </a:path>
                <a:path w="4252595" h="1739900">
                  <a:moveTo>
                    <a:pt x="1336087" y="558800"/>
                  </a:moveTo>
                  <a:lnTo>
                    <a:pt x="1307571" y="558800"/>
                  </a:lnTo>
                  <a:lnTo>
                    <a:pt x="1313242" y="571500"/>
                  </a:lnTo>
                  <a:lnTo>
                    <a:pt x="1333230" y="571500"/>
                  </a:lnTo>
                  <a:lnTo>
                    <a:pt x="1336087" y="558800"/>
                  </a:lnTo>
                  <a:close/>
                </a:path>
                <a:path w="4252595" h="1739900">
                  <a:moveTo>
                    <a:pt x="1307099" y="546100"/>
                  </a:moveTo>
                  <a:lnTo>
                    <a:pt x="1284720" y="546100"/>
                  </a:lnTo>
                  <a:lnTo>
                    <a:pt x="1288906" y="558800"/>
                  </a:lnTo>
                  <a:lnTo>
                    <a:pt x="1307571" y="558800"/>
                  </a:lnTo>
                  <a:lnTo>
                    <a:pt x="1307099" y="546100"/>
                  </a:lnTo>
                  <a:close/>
                </a:path>
                <a:path w="4252595" h="1739900">
                  <a:moveTo>
                    <a:pt x="1315610" y="538196"/>
                  </a:moveTo>
                  <a:lnTo>
                    <a:pt x="1310991" y="546100"/>
                  </a:lnTo>
                  <a:lnTo>
                    <a:pt x="1307099" y="546100"/>
                  </a:lnTo>
                  <a:lnTo>
                    <a:pt x="1307571" y="558800"/>
                  </a:lnTo>
                  <a:lnTo>
                    <a:pt x="1313264" y="546100"/>
                  </a:lnTo>
                  <a:lnTo>
                    <a:pt x="1315610" y="538196"/>
                  </a:lnTo>
                  <a:close/>
                </a:path>
                <a:path w="4252595" h="1739900">
                  <a:moveTo>
                    <a:pt x="1322959" y="533400"/>
                  </a:moveTo>
                  <a:lnTo>
                    <a:pt x="1318412" y="533400"/>
                  </a:lnTo>
                  <a:lnTo>
                    <a:pt x="1315610" y="538196"/>
                  </a:lnTo>
                  <a:lnTo>
                    <a:pt x="1313264" y="546100"/>
                  </a:lnTo>
                  <a:lnTo>
                    <a:pt x="1307668" y="558800"/>
                  </a:lnTo>
                  <a:lnTo>
                    <a:pt x="1405182" y="558800"/>
                  </a:lnTo>
                  <a:lnTo>
                    <a:pt x="1403924" y="546100"/>
                  </a:lnTo>
                  <a:lnTo>
                    <a:pt x="1323574" y="546100"/>
                  </a:lnTo>
                  <a:lnTo>
                    <a:pt x="1322959" y="533400"/>
                  </a:lnTo>
                  <a:close/>
                </a:path>
                <a:path w="4252595" h="1739900">
                  <a:moveTo>
                    <a:pt x="1406617" y="546100"/>
                  </a:moveTo>
                  <a:lnTo>
                    <a:pt x="1405182" y="558800"/>
                  </a:lnTo>
                  <a:lnTo>
                    <a:pt x="1413903" y="558800"/>
                  </a:lnTo>
                  <a:lnTo>
                    <a:pt x="1406617" y="546100"/>
                  </a:lnTo>
                  <a:close/>
                </a:path>
                <a:path w="4252595" h="1739900">
                  <a:moveTo>
                    <a:pt x="1250436" y="533400"/>
                  </a:moveTo>
                  <a:lnTo>
                    <a:pt x="1228436" y="533400"/>
                  </a:lnTo>
                  <a:lnTo>
                    <a:pt x="1238052" y="546100"/>
                  </a:lnTo>
                  <a:lnTo>
                    <a:pt x="1244417" y="546100"/>
                  </a:lnTo>
                  <a:lnTo>
                    <a:pt x="1250436" y="533400"/>
                  </a:lnTo>
                  <a:close/>
                </a:path>
                <a:path w="4252595" h="1739900">
                  <a:moveTo>
                    <a:pt x="1270443" y="533400"/>
                  </a:moveTo>
                  <a:lnTo>
                    <a:pt x="1267407" y="533400"/>
                  </a:lnTo>
                  <a:lnTo>
                    <a:pt x="1256170" y="546100"/>
                  </a:lnTo>
                  <a:lnTo>
                    <a:pt x="1269134" y="546100"/>
                  </a:lnTo>
                  <a:lnTo>
                    <a:pt x="1270443" y="533400"/>
                  </a:lnTo>
                  <a:close/>
                </a:path>
                <a:path w="4252595" h="1739900">
                  <a:moveTo>
                    <a:pt x="1312368" y="508000"/>
                  </a:moveTo>
                  <a:lnTo>
                    <a:pt x="1214483" y="508000"/>
                  </a:lnTo>
                  <a:lnTo>
                    <a:pt x="1225314" y="520700"/>
                  </a:lnTo>
                  <a:lnTo>
                    <a:pt x="1235787" y="533400"/>
                  </a:lnTo>
                  <a:lnTo>
                    <a:pt x="1270443" y="533400"/>
                  </a:lnTo>
                  <a:lnTo>
                    <a:pt x="1277639" y="546100"/>
                  </a:lnTo>
                  <a:lnTo>
                    <a:pt x="1310991" y="546100"/>
                  </a:lnTo>
                  <a:lnTo>
                    <a:pt x="1315610" y="538196"/>
                  </a:lnTo>
                  <a:lnTo>
                    <a:pt x="1317033" y="533400"/>
                  </a:lnTo>
                  <a:lnTo>
                    <a:pt x="1313424" y="520700"/>
                  </a:lnTo>
                  <a:lnTo>
                    <a:pt x="1312368" y="508000"/>
                  </a:lnTo>
                  <a:close/>
                </a:path>
                <a:path w="4252595" h="1739900">
                  <a:moveTo>
                    <a:pt x="1337366" y="520700"/>
                  </a:moveTo>
                  <a:lnTo>
                    <a:pt x="1323279" y="520700"/>
                  </a:lnTo>
                  <a:lnTo>
                    <a:pt x="1327378" y="533400"/>
                  </a:lnTo>
                  <a:lnTo>
                    <a:pt x="1323849" y="546100"/>
                  </a:lnTo>
                  <a:lnTo>
                    <a:pt x="1370437" y="546100"/>
                  </a:lnTo>
                  <a:lnTo>
                    <a:pt x="1357462" y="533400"/>
                  </a:lnTo>
                  <a:lnTo>
                    <a:pt x="1336605" y="533400"/>
                  </a:lnTo>
                  <a:lnTo>
                    <a:pt x="1337366" y="520700"/>
                  </a:lnTo>
                  <a:close/>
                </a:path>
                <a:path w="4252595" h="1739900">
                  <a:moveTo>
                    <a:pt x="1178570" y="508000"/>
                  </a:moveTo>
                  <a:lnTo>
                    <a:pt x="1180602" y="520700"/>
                  </a:lnTo>
                  <a:lnTo>
                    <a:pt x="1185786" y="520700"/>
                  </a:lnTo>
                  <a:lnTo>
                    <a:pt x="1178570" y="508000"/>
                  </a:lnTo>
                  <a:close/>
                </a:path>
                <a:path w="4252595" h="1739900">
                  <a:moveTo>
                    <a:pt x="1207535" y="508000"/>
                  </a:moveTo>
                  <a:lnTo>
                    <a:pt x="1203999" y="508000"/>
                  </a:lnTo>
                  <a:lnTo>
                    <a:pt x="1207542" y="520700"/>
                  </a:lnTo>
                  <a:lnTo>
                    <a:pt x="1207535" y="508000"/>
                  </a:lnTo>
                  <a:close/>
                </a:path>
                <a:path w="4252595" h="1739900">
                  <a:moveTo>
                    <a:pt x="1241234" y="495300"/>
                  </a:moveTo>
                  <a:lnTo>
                    <a:pt x="1151889" y="495300"/>
                  </a:lnTo>
                  <a:lnTo>
                    <a:pt x="1155546" y="508000"/>
                  </a:lnTo>
                  <a:lnTo>
                    <a:pt x="1235153" y="508000"/>
                  </a:lnTo>
                  <a:lnTo>
                    <a:pt x="1241234" y="495300"/>
                  </a:lnTo>
                  <a:close/>
                </a:path>
                <a:path w="4252595" h="1739900">
                  <a:moveTo>
                    <a:pt x="1263294" y="495300"/>
                  </a:moveTo>
                  <a:lnTo>
                    <a:pt x="1243266" y="495300"/>
                  </a:lnTo>
                  <a:lnTo>
                    <a:pt x="1252517" y="508000"/>
                  </a:lnTo>
                  <a:lnTo>
                    <a:pt x="1272673" y="508000"/>
                  </a:lnTo>
                  <a:lnTo>
                    <a:pt x="1263294" y="495300"/>
                  </a:lnTo>
                  <a:close/>
                </a:path>
                <a:path w="4252595" h="1739900">
                  <a:moveTo>
                    <a:pt x="1280815" y="495300"/>
                  </a:moveTo>
                  <a:lnTo>
                    <a:pt x="1272472" y="495300"/>
                  </a:lnTo>
                  <a:lnTo>
                    <a:pt x="1274568" y="508000"/>
                  </a:lnTo>
                  <a:lnTo>
                    <a:pt x="1288096" y="508000"/>
                  </a:lnTo>
                  <a:lnTo>
                    <a:pt x="1280815" y="495300"/>
                  </a:lnTo>
                  <a:close/>
                </a:path>
                <a:path w="4252595" h="1739900">
                  <a:moveTo>
                    <a:pt x="1127580" y="482600"/>
                  </a:moveTo>
                  <a:lnTo>
                    <a:pt x="1126674" y="482600"/>
                  </a:lnTo>
                  <a:lnTo>
                    <a:pt x="1124694" y="495300"/>
                  </a:lnTo>
                  <a:lnTo>
                    <a:pt x="1127713" y="495300"/>
                  </a:lnTo>
                  <a:lnTo>
                    <a:pt x="1127580" y="482600"/>
                  </a:lnTo>
                  <a:close/>
                </a:path>
                <a:path w="4252595" h="1739900">
                  <a:moveTo>
                    <a:pt x="1145832" y="482600"/>
                  </a:moveTo>
                  <a:lnTo>
                    <a:pt x="1127580" y="482600"/>
                  </a:lnTo>
                  <a:lnTo>
                    <a:pt x="1127713" y="495300"/>
                  </a:lnTo>
                  <a:lnTo>
                    <a:pt x="1140245" y="495300"/>
                  </a:lnTo>
                  <a:lnTo>
                    <a:pt x="1145832" y="482600"/>
                  </a:lnTo>
                  <a:close/>
                </a:path>
                <a:path w="4252595" h="1739900">
                  <a:moveTo>
                    <a:pt x="1212057" y="482600"/>
                  </a:moveTo>
                  <a:lnTo>
                    <a:pt x="1145832" y="482600"/>
                  </a:lnTo>
                  <a:lnTo>
                    <a:pt x="1163598" y="495300"/>
                  </a:lnTo>
                  <a:lnTo>
                    <a:pt x="1210739" y="495300"/>
                  </a:lnTo>
                  <a:lnTo>
                    <a:pt x="1212057" y="482600"/>
                  </a:lnTo>
                  <a:close/>
                </a:path>
                <a:path w="4252595" h="1739900">
                  <a:moveTo>
                    <a:pt x="1225444" y="482600"/>
                  </a:moveTo>
                  <a:lnTo>
                    <a:pt x="1212057" y="482600"/>
                  </a:lnTo>
                  <a:lnTo>
                    <a:pt x="1215092" y="495300"/>
                  </a:lnTo>
                  <a:lnTo>
                    <a:pt x="1232776" y="495300"/>
                  </a:lnTo>
                  <a:lnTo>
                    <a:pt x="1225444" y="482600"/>
                  </a:lnTo>
                  <a:close/>
                </a:path>
                <a:path w="4252595" h="1739900">
                  <a:moveTo>
                    <a:pt x="1246370" y="482600"/>
                  </a:moveTo>
                  <a:lnTo>
                    <a:pt x="1225444" y="482600"/>
                  </a:lnTo>
                  <a:lnTo>
                    <a:pt x="1234901" y="495300"/>
                  </a:lnTo>
                  <a:lnTo>
                    <a:pt x="1253825" y="495300"/>
                  </a:lnTo>
                  <a:lnTo>
                    <a:pt x="1246370" y="482600"/>
                  </a:lnTo>
                  <a:close/>
                </a:path>
                <a:path w="4252595" h="1739900">
                  <a:moveTo>
                    <a:pt x="1112689" y="469900"/>
                  </a:moveTo>
                  <a:lnTo>
                    <a:pt x="1094989" y="469900"/>
                  </a:lnTo>
                  <a:lnTo>
                    <a:pt x="1100082" y="482600"/>
                  </a:lnTo>
                  <a:lnTo>
                    <a:pt x="1115566" y="482600"/>
                  </a:lnTo>
                  <a:lnTo>
                    <a:pt x="1112689" y="469900"/>
                  </a:lnTo>
                  <a:close/>
                </a:path>
                <a:path w="4252595" h="1739900">
                  <a:moveTo>
                    <a:pt x="1137342" y="469900"/>
                  </a:moveTo>
                  <a:lnTo>
                    <a:pt x="1113169" y="469900"/>
                  </a:lnTo>
                  <a:lnTo>
                    <a:pt x="1119404" y="482600"/>
                  </a:lnTo>
                  <a:lnTo>
                    <a:pt x="1135068" y="482600"/>
                  </a:lnTo>
                  <a:lnTo>
                    <a:pt x="1137342" y="469900"/>
                  </a:lnTo>
                  <a:close/>
                </a:path>
                <a:path w="4252595" h="1739900">
                  <a:moveTo>
                    <a:pt x="1204543" y="469900"/>
                  </a:moveTo>
                  <a:lnTo>
                    <a:pt x="1137342" y="469900"/>
                  </a:lnTo>
                  <a:lnTo>
                    <a:pt x="1147858" y="482600"/>
                  </a:lnTo>
                  <a:lnTo>
                    <a:pt x="1222943" y="482600"/>
                  </a:lnTo>
                  <a:lnTo>
                    <a:pt x="1204543" y="469900"/>
                  </a:lnTo>
                  <a:close/>
                </a:path>
                <a:path w="4252595" h="1739900">
                  <a:moveTo>
                    <a:pt x="1081065" y="457200"/>
                  </a:moveTo>
                  <a:lnTo>
                    <a:pt x="1061804" y="457200"/>
                  </a:lnTo>
                  <a:lnTo>
                    <a:pt x="1059041" y="469900"/>
                  </a:lnTo>
                  <a:lnTo>
                    <a:pt x="1079781" y="469900"/>
                  </a:lnTo>
                  <a:lnTo>
                    <a:pt x="1081065" y="457200"/>
                  </a:lnTo>
                  <a:close/>
                </a:path>
                <a:path w="4252595" h="1739900">
                  <a:moveTo>
                    <a:pt x="1164543" y="457200"/>
                  </a:moveTo>
                  <a:lnTo>
                    <a:pt x="1081065" y="457200"/>
                  </a:lnTo>
                  <a:lnTo>
                    <a:pt x="1097661" y="469900"/>
                  </a:lnTo>
                  <a:lnTo>
                    <a:pt x="1171671" y="469900"/>
                  </a:lnTo>
                  <a:lnTo>
                    <a:pt x="1164543" y="457200"/>
                  </a:lnTo>
                  <a:close/>
                </a:path>
                <a:path w="4252595" h="1739900">
                  <a:moveTo>
                    <a:pt x="1186171" y="457200"/>
                  </a:moveTo>
                  <a:lnTo>
                    <a:pt x="1173553" y="457200"/>
                  </a:lnTo>
                  <a:lnTo>
                    <a:pt x="1177024" y="469900"/>
                  </a:lnTo>
                  <a:lnTo>
                    <a:pt x="1201095" y="469900"/>
                  </a:lnTo>
                  <a:lnTo>
                    <a:pt x="1186171" y="457200"/>
                  </a:lnTo>
                  <a:close/>
                </a:path>
                <a:path w="4252595" h="1739900">
                  <a:moveTo>
                    <a:pt x="1102494" y="444500"/>
                  </a:moveTo>
                  <a:lnTo>
                    <a:pt x="1029970" y="444500"/>
                  </a:lnTo>
                  <a:lnTo>
                    <a:pt x="1053749" y="457200"/>
                  </a:lnTo>
                  <a:lnTo>
                    <a:pt x="1099950" y="457200"/>
                  </a:lnTo>
                  <a:lnTo>
                    <a:pt x="1102494" y="444500"/>
                  </a:lnTo>
                  <a:close/>
                </a:path>
                <a:path w="4252595" h="1739900">
                  <a:moveTo>
                    <a:pt x="1112362" y="431800"/>
                  </a:moveTo>
                  <a:lnTo>
                    <a:pt x="996894" y="431800"/>
                  </a:lnTo>
                  <a:lnTo>
                    <a:pt x="1015753" y="444500"/>
                  </a:lnTo>
                  <a:lnTo>
                    <a:pt x="1103717" y="444500"/>
                  </a:lnTo>
                  <a:lnTo>
                    <a:pt x="1111363" y="457200"/>
                  </a:lnTo>
                  <a:lnTo>
                    <a:pt x="1114022" y="444500"/>
                  </a:lnTo>
                  <a:lnTo>
                    <a:pt x="1112362" y="431800"/>
                  </a:lnTo>
                  <a:close/>
                </a:path>
                <a:path w="4252595" h="1739900">
                  <a:moveTo>
                    <a:pt x="1128659" y="444500"/>
                  </a:moveTo>
                  <a:lnTo>
                    <a:pt x="1118494" y="444500"/>
                  </a:lnTo>
                  <a:lnTo>
                    <a:pt x="1115999" y="457200"/>
                  </a:lnTo>
                  <a:lnTo>
                    <a:pt x="1150412" y="457200"/>
                  </a:lnTo>
                  <a:lnTo>
                    <a:pt x="1128659" y="444500"/>
                  </a:lnTo>
                  <a:close/>
                </a:path>
                <a:path w="4252595" h="1739900">
                  <a:moveTo>
                    <a:pt x="966541" y="419100"/>
                  </a:moveTo>
                  <a:lnTo>
                    <a:pt x="954617" y="419100"/>
                  </a:lnTo>
                  <a:lnTo>
                    <a:pt x="955396" y="431800"/>
                  </a:lnTo>
                  <a:lnTo>
                    <a:pt x="963783" y="431800"/>
                  </a:lnTo>
                  <a:lnTo>
                    <a:pt x="966541" y="419100"/>
                  </a:lnTo>
                  <a:close/>
                </a:path>
                <a:path w="4252595" h="1739900">
                  <a:moveTo>
                    <a:pt x="973612" y="419892"/>
                  </a:moveTo>
                  <a:lnTo>
                    <a:pt x="976779" y="431800"/>
                  </a:lnTo>
                  <a:lnTo>
                    <a:pt x="977736" y="422808"/>
                  </a:lnTo>
                  <a:lnTo>
                    <a:pt x="973612" y="419892"/>
                  </a:lnTo>
                  <a:close/>
                </a:path>
                <a:path w="4252595" h="1739900">
                  <a:moveTo>
                    <a:pt x="1082086" y="419100"/>
                  </a:moveTo>
                  <a:lnTo>
                    <a:pt x="978130" y="419100"/>
                  </a:lnTo>
                  <a:lnTo>
                    <a:pt x="977736" y="422808"/>
                  </a:lnTo>
                  <a:lnTo>
                    <a:pt x="990451" y="431800"/>
                  </a:lnTo>
                  <a:lnTo>
                    <a:pt x="1088790" y="431800"/>
                  </a:lnTo>
                  <a:lnTo>
                    <a:pt x="1082086" y="419100"/>
                  </a:lnTo>
                  <a:close/>
                </a:path>
                <a:path w="4252595" h="1739900">
                  <a:moveTo>
                    <a:pt x="973401" y="419100"/>
                  </a:moveTo>
                  <a:lnTo>
                    <a:pt x="972490" y="419100"/>
                  </a:lnTo>
                  <a:lnTo>
                    <a:pt x="973612" y="419892"/>
                  </a:lnTo>
                  <a:lnTo>
                    <a:pt x="973401" y="419100"/>
                  </a:lnTo>
                  <a:close/>
                </a:path>
                <a:path w="4252595" h="1739900">
                  <a:moveTo>
                    <a:pt x="928611" y="406400"/>
                  </a:moveTo>
                  <a:lnTo>
                    <a:pt x="914261" y="406400"/>
                  </a:lnTo>
                  <a:lnTo>
                    <a:pt x="920662" y="419100"/>
                  </a:lnTo>
                  <a:lnTo>
                    <a:pt x="924668" y="419100"/>
                  </a:lnTo>
                  <a:lnTo>
                    <a:pt x="928611" y="406400"/>
                  </a:lnTo>
                  <a:close/>
                </a:path>
                <a:path w="4252595" h="1739900">
                  <a:moveTo>
                    <a:pt x="944304" y="406400"/>
                  </a:moveTo>
                  <a:lnTo>
                    <a:pt x="928611" y="406400"/>
                  </a:lnTo>
                  <a:lnTo>
                    <a:pt x="930322" y="419100"/>
                  </a:lnTo>
                  <a:lnTo>
                    <a:pt x="936885" y="419100"/>
                  </a:lnTo>
                  <a:lnTo>
                    <a:pt x="944304" y="406400"/>
                  </a:lnTo>
                  <a:close/>
                </a:path>
                <a:path w="4252595" h="1739900">
                  <a:moveTo>
                    <a:pt x="954994" y="406400"/>
                  </a:moveTo>
                  <a:lnTo>
                    <a:pt x="944304" y="406400"/>
                  </a:lnTo>
                  <a:lnTo>
                    <a:pt x="950567" y="419100"/>
                  </a:lnTo>
                  <a:lnTo>
                    <a:pt x="959530" y="419100"/>
                  </a:lnTo>
                  <a:lnTo>
                    <a:pt x="954994" y="406400"/>
                  </a:lnTo>
                  <a:close/>
                </a:path>
                <a:path w="4252595" h="1739900">
                  <a:moveTo>
                    <a:pt x="1034387" y="406400"/>
                  </a:moveTo>
                  <a:lnTo>
                    <a:pt x="960124" y="406400"/>
                  </a:lnTo>
                  <a:lnTo>
                    <a:pt x="964957" y="419100"/>
                  </a:lnTo>
                  <a:lnTo>
                    <a:pt x="1040956" y="419100"/>
                  </a:lnTo>
                  <a:lnTo>
                    <a:pt x="1034387" y="406400"/>
                  </a:lnTo>
                  <a:close/>
                </a:path>
                <a:path w="4252595" h="1739900">
                  <a:moveTo>
                    <a:pt x="1053950" y="406400"/>
                  </a:moveTo>
                  <a:lnTo>
                    <a:pt x="1046301" y="406400"/>
                  </a:lnTo>
                  <a:lnTo>
                    <a:pt x="1040956" y="419100"/>
                  </a:lnTo>
                  <a:lnTo>
                    <a:pt x="1068334" y="419100"/>
                  </a:lnTo>
                  <a:lnTo>
                    <a:pt x="1067362" y="417054"/>
                  </a:lnTo>
                  <a:lnTo>
                    <a:pt x="1053950" y="406400"/>
                  </a:lnTo>
                  <a:close/>
                </a:path>
                <a:path w="4252595" h="1739900">
                  <a:moveTo>
                    <a:pt x="1068318" y="417813"/>
                  </a:moveTo>
                  <a:lnTo>
                    <a:pt x="1068334" y="419100"/>
                  </a:lnTo>
                  <a:lnTo>
                    <a:pt x="1069937" y="419100"/>
                  </a:lnTo>
                  <a:lnTo>
                    <a:pt x="1068318" y="417813"/>
                  </a:lnTo>
                  <a:close/>
                </a:path>
                <a:path w="4252595" h="1739900">
                  <a:moveTo>
                    <a:pt x="1068175" y="406400"/>
                  </a:moveTo>
                  <a:lnTo>
                    <a:pt x="1062301" y="406400"/>
                  </a:lnTo>
                  <a:lnTo>
                    <a:pt x="1067362" y="417054"/>
                  </a:lnTo>
                  <a:lnTo>
                    <a:pt x="1068318" y="417813"/>
                  </a:lnTo>
                  <a:lnTo>
                    <a:pt x="1068175" y="406400"/>
                  </a:lnTo>
                  <a:close/>
                </a:path>
                <a:path w="4252595" h="1739900">
                  <a:moveTo>
                    <a:pt x="898797" y="393700"/>
                  </a:moveTo>
                  <a:lnTo>
                    <a:pt x="895119" y="393700"/>
                  </a:lnTo>
                  <a:lnTo>
                    <a:pt x="898544" y="406400"/>
                  </a:lnTo>
                  <a:lnTo>
                    <a:pt x="899854" y="406400"/>
                  </a:lnTo>
                  <a:lnTo>
                    <a:pt x="898797" y="393700"/>
                  </a:lnTo>
                  <a:close/>
                </a:path>
                <a:path w="4252595" h="1739900">
                  <a:moveTo>
                    <a:pt x="937393" y="355600"/>
                  </a:moveTo>
                  <a:lnTo>
                    <a:pt x="922658" y="368300"/>
                  </a:lnTo>
                  <a:lnTo>
                    <a:pt x="913453" y="368300"/>
                  </a:lnTo>
                  <a:lnTo>
                    <a:pt x="909300" y="381000"/>
                  </a:lnTo>
                  <a:lnTo>
                    <a:pt x="901451" y="390068"/>
                  </a:lnTo>
                  <a:lnTo>
                    <a:pt x="900828" y="393700"/>
                  </a:lnTo>
                  <a:lnTo>
                    <a:pt x="903354" y="406400"/>
                  </a:lnTo>
                  <a:lnTo>
                    <a:pt x="937294" y="406400"/>
                  </a:lnTo>
                  <a:lnTo>
                    <a:pt x="912968" y="393700"/>
                  </a:lnTo>
                  <a:lnTo>
                    <a:pt x="969500" y="393700"/>
                  </a:lnTo>
                  <a:lnTo>
                    <a:pt x="969479" y="392418"/>
                  </a:lnTo>
                  <a:lnTo>
                    <a:pt x="957654" y="381000"/>
                  </a:lnTo>
                  <a:lnTo>
                    <a:pt x="950488" y="381000"/>
                  </a:lnTo>
                  <a:lnTo>
                    <a:pt x="947148" y="368300"/>
                  </a:lnTo>
                  <a:lnTo>
                    <a:pt x="937393" y="355600"/>
                  </a:lnTo>
                  <a:close/>
                </a:path>
                <a:path w="4252595" h="1739900">
                  <a:moveTo>
                    <a:pt x="1021824" y="393700"/>
                  </a:moveTo>
                  <a:lnTo>
                    <a:pt x="922683" y="393700"/>
                  </a:lnTo>
                  <a:lnTo>
                    <a:pt x="939704" y="406400"/>
                  </a:lnTo>
                  <a:lnTo>
                    <a:pt x="1028628" y="406400"/>
                  </a:lnTo>
                  <a:lnTo>
                    <a:pt x="1021824" y="393700"/>
                  </a:lnTo>
                  <a:close/>
                </a:path>
                <a:path w="4252595" h="1739900">
                  <a:moveTo>
                    <a:pt x="909132" y="368300"/>
                  </a:moveTo>
                  <a:lnTo>
                    <a:pt x="851112" y="368300"/>
                  </a:lnTo>
                  <a:lnTo>
                    <a:pt x="866486" y="381000"/>
                  </a:lnTo>
                  <a:lnTo>
                    <a:pt x="874689" y="381000"/>
                  </a:lnTo>
                  <a:lnTo>
                    <a:pt x="865363" y="393700"/>
                  </a:lnTo>
                  <a:lnTo>
                    <a:pt x="898308" y="393700"/>
                  </a:lnTo>
                  <a:lnTo>
                    <a:pt x="901451" y="390068"/>
                  </a:lnTo>
                  <a:lnTo>
                    <a:pt x="903007" y="381000"/>
                  </a:lnTo>
                  <a:lnTo>
                    <a:pt x="909132" y="368300"/>
                  </a:lnTo>
                  <a:close/>
                </a:path>
                <a:path w="4252595" h="1739900">
                  <a:moveTo>
                    <a:pt x="969479" y="392418"/>
                  </a:moveTo>
                  <a:lnTo>
                    <a:pt x="969500" y="393700"/>
                  </a:lnTo>
                  <a:lnTo>
                    <a:pt x="970806" y="393700"/>
                  </a:lnTo>
                  <a:lnTo>
                    <a:pt x="969479" y="392418"/>
                  </a:lnTo>
                  <a:close/>
                </a:path>
                <a:path w="4252595" h="1739900">
                  <a:moveTo>
                    <a:pt x="986073" y="381000"/>
                  </a:moveTo>
                  <a:lnTo>
                    <a:pt x="980185" y="381000"/>
                  </a:lnTo>
                  <a:lnTo>
                    <a:pt x="975806" y="393700"/>
                  </a:lnTo>
                  <a:lnTo>
                    <a:pt x="995603" y="393700"/>
                  </a:lnTo>
                  <a:lnTo>
                    <a:pt x="986073" y="381000"/>
                  </a:lnTo>
                  <a:close/>
                </a:path>
                <a:path w="4252595" h="1739900">
                  <a:moveTo>
                    <a:pt x="913453" y="368300"/>
                  </a:moveTo>
                  <a:lnTo>
                    <a:pt x="909132" y="368300"/>
                  </a:lnTo>
                  <a:lnTo>
                    <a:pt x="903007" y="381000"/>
                  </a:lnTo>
                  <a:lnTo>
                    <a:pt x="901451" y="390068"/>
                  </a:lnTo>
                  <a:lnTo>
                    <a:pt x="909300" y="381000"/>
                  </a:lnTo>
                  <a:lnTo>
                    <a:pt x="913453" y="368300"/>
                  </a:lnTo>
                  <a:close/>
                </a:path>
                <a:path w="4252595" h="1739900">
                  <a:moveTo>
                    <a:pt x="911626" y="355600"/>
                  </a:moveTo>
                  <a:lnTo>
                    <a:pt x="818495" y="355600"/>
                  </a:lnTo>
                  <a:lnTo>
                    <a:pt x="831238" y="368300"/>
                  </a:lnTo>
                  <a:lnTo>
                    <a:pt x="841416" y="381000"/>
                  </a:lnTo>
                  <a:lnTo>
                    <a:pt x="846128" y="374828"/>
                  </a:lnTo>
                  <a:lnTo>
                    <a:pt x="838412" y="368300"/>
                  </a:lnTo>
                  <a:lnTo>
                    <a:pt x="913453" y="368300"/>
                  </a:lnTo>
                  <a:lnTo>
                    <a:pt x="911626" y="355600"/>
                  </a:lnTo>
                  <a:close/>
                </a:path>
                <a:path w="4252595" h="1739900">
                  <a:moveTo>
                    <a:pt x="849491" y="370423"/>
                  </a:moveTo>
                  <a:lnTo>
                    <a:pt x="846128" y="374828"/>
                  </a:lnTo>
                  <a:lnTo>
                    <a:pt x="853420" y="381000"/>
                  </a:lnTo>
                  <a:lnTo>
                    <a:pt x="861809" y="381000"/>
                  </a:lnTo>
                  <a:lnTo>
                    <a:pt x="849491" y="370423"/>
                  </a:lnTo>
                  <a:close/>
                </a:path>
                <a:path w="4252595" h="1739900">
                  <a:moveTo>
                    <a:pt x="952907" y="375782"/>
                  </a:moveTo>
                  <a:lnTo>
                    <a:pt x="950488" y="381000"/>
                  </a:lnTo>
                  <a:lnTo>
                    <a:pt x="955471" y="381000"/>
                  </a:lnTo>
                  <a:lnTo>
                    <a:pt x="952907" y="375782"/>
                  </a:lnTo>
                  <a:close/>
                </a:path>
                <a:path w="4252595" h="1739900">
                  <a:moveTo>
                    <a:pt x="960071" y="368300"/>
                  </a:moveTo>
                  <a:lnTo>
                    <a:pt x="956374" y="368300"/>
                  </a:lnTo>
                  <a:lnTo>
                    <a:pt x="955052" y="371151"/>
                  </a:lnTo>
                  <a:lnTo>
                    <a:pt x="955471" y="381000"/>
                  </a:lnTo>
                  <a:lnTo>
                    <a:pt x="969199" y="381000"/>
                  </a:lnTo>
                  <a:lnTo>
                    <a:pt x="960071" y="368300"/>
                  </a:lnTo>
                  <a:close/>
                </a:path>
                <a:path w="4252595" h="1739900">
                  <a:moveTo>
                    <a:pt x="954931" y="368300"/>
                  </a:moveTo>
                  <a:lnTo>
                    <a:pt x="949229" y="368300"/>
                  </a:lnTo>
                  <a:lnTo>
                    <a:pt x="952907" y="375782"/>
                  </a:lnTo>
                  <a:lnTo>
                    <a:pt x="955052" y="371151"/>
                  </a:lnTo>
                  <a:lnTo>
                    <a:pt x="954931" y="368300"/>
                  </a:lnTo>
                  <a:close/>
                </a:path>
                <a:path w="4252595" h="1739900">
                  <a:moveTo>
                    <a:pt x="851112" y="368300"/>
                  </a:moveTo>
                  <a:lnTo>
                    <a:pt x="847019" y="368300"/>
                  </a:lnTo>
                  <a:lnTo>
                    <a:pt x="849491" y="370423"/>
                  </a:lnTo>
                  <a:lnTo>
                    <a:pt x="851112" y="368300"/>
                  </a:lnTo>
                  <a:close/>
                </a:path>
                <a:path w="4252595" h="1739900">
                  <a:moveTo>
                    <a:pt x="780901" y="342900"/>
                  </a:moveTo>
                  <a:lnTo>
                    <a:pt x="772426" y="342900"/>
                  </a:lnTo>
                  <a:lnTo>
                    <a:pt x="778179" y="355600"/>
                  </a:lnTo>
                  <a:lnTo>
                    <a:pt x="780901" y="342900"/>
                  </a:lnTo>
                  <a:close/>
                </a:path>
                <a:path w="4252595" h="1739900">
                  <a:moveTo>
                    <a:pt x="877887" y="342900"/>
                  </a:moveTo>
                  <a:lnTo>
                    <a:pt x="793577" y="342900"/>
                  </a:lnTo>
                  <a:lnTo>
                    <a:pt x="805094" y="355600"/>
                  </a:lnTo>
                  <a:lnTo>
                    <a:pt x="886602" y="355600"/>
                  </a:lnTo>
                  <a:lnTo>
                    <a:pt x="877887" y="342900"/>
                  </a:lnTo>
                  <a:close/>
                </a:path>
                <a:path w="4252595" h="1739900">
                  <a:moveTo>
                    <a:pt x="748566" y="330200"/>
                  </a:moveTo>
                  <a:lnTo>
                    <a:pt x="728511" y="330200"/>
                  </a:lnTo>
                  <a:lnTo>
                    <a:pt x="742886" y="342900"/>
                  </a:lnTo>
                  <a:lnTo>
                    <a:pt x="748566" y="330200"/>
                  </a:lnTo>
                  <a:close/>
                </a:path>
                <a:path w="4252595" h="1739900">
                  <a:moveTo>
                    <a:pt x="753385" y="330200"/>
                  </a:moveTo>
                  <a:lnTo>
                    <a:pt x="751392" y="342900"/>
                  </a:lnTo>
                  <a:lnTo>
                    <a:pt x="758823" y="342900"/>
                  </a:lnTo>
                  <a:lnTo>
                    <a:pt x="753385" y="330200"/>
                  </a:lnTo>
                  <a:close/>
                </a:path>
                <a:path w="4252595" h="1739900">
                  <a:moveTo>
                    <a:pt x="833219" y="317500"/>
                  </a:moveTo>
                  <a:lnTo>
                    <a:pt x="737397" y="317500"/>
                  </a:lnTo>
                  <a:lnTo>
                    <a:pt x="742230" y="330200"/>
                  </a:lnTo>
                  <a:lnTo>
                    <a:pt x="754829" y="330200"/>
                  </a:lnTo>
                  <a:lnTo>
                    <a:pt x="764199" y="342900"/>
                  </a:lnTo>
                  <a:lnTo>
                    <a:pt x="837226" y="342900"/>
                  </a:lnTo>
                  <a:lnTo>
                    <a:pt x="836134" y="330200"/>
                  </a:lnTo>
                  <a:lnTo>
                    <a:pt x="833219" y="317500"/>
                  </a:lnTo>
                  <a:close/>
                </a:path>
                <a:path w="4252595" h="1739900">
                  <a:moveTo>
                    <a:pt x="859457" y="330200"/>
                  </a:moveTo>
                  <a:lnTo>
                    <a:pt x="846245" y="330200"/>
                  </a:lnTo>
                  <a:lnTo>
                    <a:pt x="837226" y="342900"/>
                  </a:lnTo>
                  <a:lnTo>
                    <a:pt x="856936" y="342900"/>
                  </a:lnTo>
                  <a:lnTo>
                    <a:pt x="859457" y="330200"/>
                  </a:lnTo>
                  <a:close/>
                </a:path>
                <a:path w="4252595" h="1739900">
                  <a:moveTo>
                    <a:pt x="861849" y="330200"/>
                  </a:moveTo>
                  <a:lnTo>
                    <a:pt x="856936" y="342900"/>
                  </a:lnTo>
                  <a:lnTo>
                    <a:pt x="875804" y="342900"/>
                  </a:lnTo>
                  <a:lnTo>
                    <a:pt x="861849" y="330200"/>
                  </a:lnTo>
                  <a:close/>
                </a:path>
                <a:path w="4252595" h="1739900">
                  <a:moveTo>
                    <a:pt x="696088" y="317500"/>
                  </a:moveTo>
                  <a:lnTo>
                    <a:pt x="694645" y="317500"/>
                  </a:lnTo>
                  <a:lnTo>
                    <a:pt x="700531" y="330200"/>
                  </a:lnTo>
                  <a:lnTo>
                    <a:pt x="696088" y="317500"/>
                  </a:lnTo>
                  <a:close/>
                </a:path>
                <a:path w="4252595" h="1739900">
                  <a:moveTo>
                    <a:pt x="731576" y="317500"/>
                  </a:moveTo>
                  <a:lnTo>
                    <a:pt x="712827" y="317500"/>
                  </a:lnTo>
                  <a:lnTo>
                    <a:pt x="715228" y="330200"/>
                  </a:lnTo>
                  <a:lnTo>
                    <a:pt x="735421" y="330200"/>
                  </a:lnTo>
                  <a:lnTo>
                    <a:pt x="731576" y="317500"/>
                  </a:lnTo>
                  <a:close/>
                </a:path>
                <a:path w="4252595" h="1739900">
                  <a:moveTo>
                    <a:pt x="683519" y="316409"/>
                  </a:moveTo>
                  <a:lnTo>
                    <a:pt x="683386" y="317500"/>
                  </a:lnTo>
                  <a:lnTo>
                    <a:pt x="683877" y="317500"/>
                  </a:lnTo>
                  <a:lnTo>
                    <a:pt x="683519" y="316409"/>
                  </a:lnTo>
                  <a:close/>
                </a:path>
                <a:path w="4252595" h="1739900">
                  <a:moveTo>
                    <a:pt x="700767" y="313688"/>
                  </a:moveTo>
                  <a:lnTo>
                    <a:pt x="700943" y="317500"/>
                  </a:lnTo>
                  <a:lnTo>
                    <a:pt x="702195" y="315975"/>
                  </a:lnTo>
                  <a:lnTo>
                    <a:pt x="700767" y="313688"/>
                  </a:lnTo>
                  <a:close/>
                </a:path>
                <a:path w="4252595" h="1739900">
                  <a:moveTo>
                    <a:pt x="758780" y="304800"/>
                  </a:moveTo>
                  <a:lnTo>
                    <a:pt x="711372" y="304800"/>
                  </a:lnTo>
                  <a:lnTo>
                    <a:pt x="702195" y="315975"/>
                  </a:lnTo>
                  <a:lnTo>
                    <a:pt x="703147" y="317500"/>
                  </a:lnTo>
                  <a:lnTo>
                    <a:pt x="764079" y="317500"/>
                  </a:lnTo>
                  <a:lnTo>
                    <a:pt x="758780" y="304800"/>
                  </a:lnTo>
                  <a:close/>
                </a:path>
                <a:path w="4252595" h="1739900">
                  <a:moveTo>
                    <a:pt x="807143" y="304800"/>
                  </a:moveTo>
                  <a:lnTo>
                    <a:pt x="774749" y="304800"/>
                  </a:lnTo>
                  <a:lnTo>
                    <a:pt x="776225" y="317500"/>
                  </a:lnTo>
                  <a:lnTo>
                    <a:pt x="812962" y="317500"/>
                  </a:lnTo>
                  <a:lnTo>
                    <a:pt x="807143" y="304800"/>
                  </a:lnTo>
                  <a:close/>
                </a:path>
                <a:path w="4252595" h="1739900">
                  <a:moveTo>
                    <a:pt x="684932" y="304800"/>
                  </a:moveTo>
                  <a:lnTo>
                    <a:pt x="679706" y="304800"/>
                  </a:lnTo>
                  <a:lnTo>
                    <a:pt x="683519" y="316409"/>
                  </a:lnTo>
                  <a:lnTo>
                    <a:pt x="684932" y="304800"/>
                  </a:lnTo>
                  <a:close/>
                </a:path>
                <a:path w="4252595" h="1739900">
                  <a:moveTo>
                    <a:pt x="700355" y="304800"/>
                  </a:moveTo>
                  <a:lnTo>
                    <a:pt x="695213" y="304800"/>
                  </a:lnTo>
                  <a:lnTo>
                    <a:pt x="700767" y="313688"/>
                  </a:lnTo>
                  <a:lnTo>
                    <a:pt x="700355" y="304800"/>
                  </a:lnTo>
                  <a:close/>
                </a:path>
                <a:path w="4252595" h="1739900">
                  <a:moveTo>
                    <a:pt x="638977" y="292100"/>
                  </a:moveTo>
                  <a:lnTo>
                    <a:pt x="630931" y="292100"/>
                  </a:lnTo>
                  <a:lnTo>
                    <a:pt x="645468" y="304800"/>
                  </a:lnTo>
                  <a:lnTo>
                    <a:pt x="638977" y="292100"/>
                  </a:lnTo>
                  <a:close/>
                </a:path>
                <a:path w="4252595" h="1739900">
                  <a:moveTo>
                    <a:pt x="682695" y="292100"/>
                  </a:moveTo>
                  <a:lnTo>
                    <a:pt x="656867" y="292100"/>
                  </a:lnTo>
                  <a:lnTo>
                    <a:pt x="661759" y="304800"/>
                  </a:lnTo>
                  <a:lnTo>
                    <a:pt x="679027" y="304800"/>
                  </a:lnTo>
                  <a:lnTo>
                    <a:pt x="682695" y="292100"/>
                  </a:lnTo>
                  <a:close/>
                </a:path>
                <a:path w="4252595" h="1739900">
                  <a:moveTo>
                    <a:pt x="739095" y="292100"/>
                  </a:moveTo>
                  <a:lnTo>
                    <a:pt x="687680" y="292100"/>
                  </a:lnTo>
                  <a:lnTo>
                    <a:pt x="679027" y="304800"/>
                  </a:lnTo>
                  <a:lnTo>
                    <a:pt x="738295" y="304800"/>
                  </a:lnTo>
                  <a:lnTo>
                    <a:pt x="739095" y="292100"/>
                  </a:lnTo>
                  <a:close/>
                </a:path>
                <a:path w="4252595" h="1739900">
                  <a:moveTo>
                    <a:pt x="757174" y="292100"/>
                  </a:moveTo>
                  <a:lnTo>
                    <a:pt x="739095" y="292100"/>
                  </a:lnTo>
                  <a:lnTo>
                    <a:pt x="738295" y="304800"/>
                  </a:lnTo>
                  <a:lnTo>
                    <a:pt x="771386" y="304800"/>
                  </a:lnTo>
                  <a:lnTo>
                    <a:pt x="757174" y="292100"/>
                  </a:lnTo>
                  <a:close/>
                </a:path>
                <a:path w="4252595" h="1739900">
                  <a:moveTo>
                    <a:pt x="618832" y="279400"/>
                  </a:moveTo>
                  <a:lnTo>
                    <a:pt x="610577" y="279400"/>
                  </a:lnTo>
                  <a:lnTo>
                    <a:pt x="613317" y="292100"/>
                  </a:lnTo>
                  <a:lnTo>
                    <a:pt x="620389" y="292100"/>
                  </a:lnTo>
                  <a:lnTo>
                    <a:pt x="618832" y="279400"/>
                  </a:lnTo>
                  <a:close/>
                </a:path>
                <a:path w="4252595" h="1739900">
                  <a:moveTo>
                    <a:pt x="635355" y="279400"/>
                  </a:moveTo>
                  <a:lnTo>
                    <a:pt x="626732" y="279400"/>
                  </a:lnTo>
                  <a:lnTo>
                    <a:pt x="631461" y="292100"/>
                  </a:lnTo>
                  <a:lnTo>
                    <a:pt x="635148" y="292100"/>
                  </a:lnTo>
                  <a:lnTo>
                    <a:pt x="635355" y="279400"/>
                  </a:lnTo>
                  <a:close/>
                </a:path>
                <a:path w="4252595" h="1739900">
                  <a:moveTo>
                    <a:pt x="711394" y="279400"/>
                  </a:moveTo>
                  <a:lnTo>
                    <a:pt x="637455" y="279400"/>
                  </a:lnTo>
                  <a:lnTo>
                    <a:pt x="635148" y="292100"/>
                  </a:lnTo>
                  <a:lnTo>
                    <a:pt x="720423" y="292100"/>
                  </a:lnTo>
                  <a:lnTo>
                    <a:pt x="713724" y="282041"/>
                  </a:lnTo>
                  <a:lnTo>
                    <a:pt x="711394" y="279400"/>
                  </a:lnTo>
                  <a:close/>
                </a:path>
                <a:path w="4252595" h="1739900">
                  <a:moveTo>
                    <a:pt x="726120" y="279400"/>
                  </a:moveTo>
                  <a:lnTo>
                    <a:pt x="711965" y="279400"/>
                  </a:lnTo>
                  <a:lnTo>
                    <a:pt x="713724" y="282041"/>
                  </a:lnTo>
                  <a:lnTo>
                    <a:pt x="722596" y="292100"/>
                  </a:lnTo>
                  <a:lnTo>
                    <a:pt x="723092" y="292100"/>
                  </a:lnTo>
                  <a:lnTo>
                    <a:pt x="726120" y="279400"/>
                  </a:lnTo>
                  <a:close/>
                </a:path>
                <a:path w="4252595" h="1739900">
                  <a:moveTo>
                    <a:pt x="738554" y="279400"/>
                  </a:moveTo>
                  <a:lnTo>
                    <a:pt x="726120" y="279400"/>
                  </a:lnTo>
                  <a:lnTo>
                    <a:pt x="726656" y="292100"/>
                  </a:lnTo>
                  <a:lnTo>
                    <a:pt x="751318" y="292100"/>
                  </a:lnTo>
                  <a:lnTo>
                    <a:pt x="738554" y="279400"/>
                  </a:lnTo>
                  <a:close/>
                </a:path>
                <a:path w="4252595" h="1739900">
                  <a:moveTo>
                    <a:pt x="711965" y="279400"/>
                  </a:moveTo>
                  <a:lnTo>
                    <a:pt x="711394" y="279400"/>
                  </a:lnTo>
                  <a:lnTo>
                    <a:pt x="713724" y="282041"/>
                  </a:lnTo>
                  <a:lnTo>
                    <a:pt x="711965" y="279400"/>
                  </a:lnTo>
                  <a:close/>
                </a:path>
                <a:path w="4252595" h="1739900">
                  <a:moveTo>
                    <a:pt x="573723" y="266700"/>
                  </a:moveTo>
                  <a:lnTo>
                    <a:pt x="578274" y="279400"/>
                  </a:lnTo>
                  <a:lnTo>
                    <a:pt x="578486" y="272036"/>
                  </a:lnTo>
                  <a:lnTo>
                    <a:pt x="573723" y="266700"/>
                  </a:lnTo>
                  <a:close/>
                </a:path>
                <a:path w="4252595" h="1739900">
                  <a:moveTo>
                    <a:pt x="590647" y="266700"/>
                  </a:moveTo>
                  <a:lnTo>
                    <a:pt x="578640" y="266700"/>
                  </a:lnTo>
                  <a:lnTo>
                    <a:pt x="578486" y="272036"/>
                  </a:lnTo>
                  <a:lnTo>
                    <a:pt x="585058" y="279400"/>
                  </a:lnTo>
                  <a:lnTo>
                    <a:pt x="596266" y="279400"/>
                  </a:lnTo>
                  <a:lnTo>
                    <a:pt x="590647" y="266700"/>
                  </a:lnTo>
                  <a:close/>
                </a:path>
                <a:path w="4252595" h="1739900">
                  <a:moveTo>
                    <a:pt x="692404" y="266700"/>
                  </a:moveTo>
                  <a:lnTo>
                    <a:pt x="610989" y="266700"/>
                  </a:lnTo>
                  <a:lnTo>
                    <a:pt x="627548" y="279400"/>
                  </a:lnTo>
                  <a:lnTo>
                    <a:pt x="692157" y="279400"/>
                  </a:lnTo>
                  <a:lnTo>
                    <a:pt x="692404" y="266700"/>
                  </a:lnTo>
                  <a:close/>
                </a:path>
                <a:path w="4252595" h="1739900">
                  <a:moveTo>
                    <a:pt x="572430" y="241300"/>
                  </a:moveTo>
                  <a:lnTo>
                    <a:pt x="547700" y="241300"/>
                  </a:lnTo>
                  <a:lnTo>
                    <a:pt x="552689" y="254000"/>
                  </a:lnTo>
                  <a:lnTo>
                    <a:pt x="554626" y="266700"/>
                  </a:lnTo>
                  <a:lnTo>
                    <a:pt x="559917" y="254000"/>
                  </a:lnTo>
                  <a:lnTo>
                    <a:pt x="576339" y="254000"/>
                  </a:lnTo>
                  <a:lnTo>
                    <a:pt x="572430" y="241300"/>
                  </a:lnTo>
                  <a:close/>
                </a:path>
                <a:path w="4252595" h="1739900">
                  <a:moveTo>
                    <a:pt x="653305" y="254000"/>
                  </a:moveTo>
                  <a:lnTo>
                    <a:pt x="574186" y="254000"/>
                  </a:lnTo>
                  <a:lnTo>
                    <a:pt x="573723" y="266700"/>
                  </a:lnTo>
                  <a:lnTo>
                    <a:pt x="657783" y="266700"/>
                  </a:lnTo>
                  <a:lnTo>
                    <a:pt x="653305" y="254000"/>
                  </a:lnTo>
                  <a:close/>
                </a:path>
                <a:path w="4252595" h="1739900">
                  <a:moveTo>
                    <a:pt x="681805" y="254000"/>
                  </a:moveTo>
                  <a:lnTo>
                    <a:pt x="659927" y="254000"/>
                  </a:lnTo>
                  <a:lnTo>
                    <a:pt x="657783" y="266700"/>
                  </a:lnTo>
                  <a:lnTo>
                    <a:pt x="694943" y="266700"/>
                  </a:lnTo>
                  <a:lnTo>
                    <a:pt x="681805" y="254000"/>
                  </a:lnTo>
                  <a:close/>
                </a:path>
                <a:path w="4252595" h="1739900">
                  <a:moveTo>
                    <a:pt x="513703" y="241300"/>
                  </a:moveTo>
                  <a:lnTo>
                    <a:pt x="511444" y="241300"/>
                  </a:lnTo>
                  <a:lnTo>
                    <a:pt x="505125" y="254000"/>
                  </a:lnTo>
                  <a:lnTo>
                    <a:pt x="513703" y="241300"/>
                  </a:lnTo>
                  <a:close/>
                </a:path>
                <a:path w="4252595" h="1739900">
                  <a:moveTo>
                    <a:pt x="547700" y="241300"/>
                  </a:moveTo>
                  <a:lnTo>
                    <a:pt x="515241" y="241300"/>
                  </a:lnTo>
                  <a:lnTo>
                    <a:pt x="525302" y="254000"/>
                  </a:lnTo>
                  <a:lnTo>
                    <a:pt x="533253" y="254000"/>
                  </a:lnTo>
                  <a:lnTo>
                    <a:pt x="547700" y="241300"/>
                  </a:lnTo>
                  <a:close/>
                </a:path>
                <a:path w="4252595" h="1739900">
                  <a:moveTo>
                    <a:pt x="633346" y="236978"/>
                  </a:moveTo>
                  <a:lnTo>
                    <a:pt x="633151" y="241300"/>
                  </a:lnTo>
                  <a:lnTo>
                    <a:pt x="579211" y="241300"/>
                  </a:lnTo>
                  <a:lnTo>
                    <a:pt x="592195" y="254000"/>
                  </a:lnTo>
                  <a:lnTo>
                    <a:pt x="652242" y="254000"/>
                  </a:lnTo>
                  <a:lnTo>
                    <a:pt x="639775" y="241300"/>
                  </a:lnTo>
                  <a:lnTo>
                    <a:pt x="633346" y="236978"/>
                  </a:lnTo>
                  <a:close/>
                </a:path>
                <a:path w="4252595" h="1739900">
                  <a:moveTo>
                    <a:pt x="602847" y="228600"/>
                  </a:moveTo>
                  <a:lnTo>
                    <a:pt x="496516" y="228600"/>
                  </a:lnTo>
                  <a:lnTo>
                    <a:pt x="502186" y="241300"/>
                  </a:lnTo>
                  <a:lnTo>
                    <a:pt x="611511" y="241300"/>
                  </a:lnTo>
                  <a:lnTo>
                    <a:pt x="602847" y="228600"/>
                  </a:lnTo>
                  <a:close/>
                </a:path>
                <a:path w="4252595" h="1739900">
                  <a:moveTo>
                    <a:pt x="620880" y="228600"/>
                  </a:moveTo>
                  <a:lnTo>
                    <a:pt x="617079" y="241300"/>
                  </a:lnTo>
                  <a:lnTo>
                    <a:pt x="633151" y="241300"/>
                  </a:lnTo>
                  <a:lnTo>
                    <a:pt x="633346" y="236978"/>
                  </a:lnTo>
                  <a:lnTo>
                    <a:pt x="620880" y="228600"/>
                  </a:lnTo>
                  <a:close/>
                </a:path>
                <a:path w="4252595" h="1739900">
                  <a:moveTo>
                    <a:pt x="452839" y="203200"/>
                  </a:moveTo>
                  <a:lnTo>
                    <a:pt x="444049" y="203200"/>
                  </a:lnTo>
                  <a:lnTo>
                    <a:pt x="449557" y="215900"/>
                  </a:lnTo>
                  <a:lnTo>
                    <a:pt x="448146" y="215900"/>
                  </a:lnTo>
                  <a:lnTo>
                    <a:pt x="454104" y="228600"/>
                  </a:lnTo>
                  <a:lnTo>
                    <a:pt x="452839" y="203200"/>
                  </a:lnTo>
                  <a:close/>
                </a:path>
                <a:path w="4252595" h="1739900">
                  <a:moveTo>
                    <a:pt x="507356" y="203200"/>
                  </a:moveTo>
                  <a:lnTo>
                    <a:pt x="452839" y="203200"/>
                  </a:lnTo>
                  <a:lnTo>
                    <a:pt x="461933" y="215900"/>
                  </a:lnTo>
                  <a:lnTo>
                    <a:pt x="474457" y="215900"/>
                  </a:lnTo>
                  <a:lnTo>
                    <a:pt x="483481" y="228600"/>
                  </a:lnTo>
                  <a:lnTo>
                    <a:pt x="496044" y="228600"/>
                  </a:lnTo>
                  <a:lnTo>
                    <a:pt x="499935" y="215900"/>
                  </a:lnTo>
                  <a:lnTo>
                    <a:pt x="507356" y="203200"/>
                  </a:lnTo>
                  <a:close/>
                </a:path>
                <a:path w="4252595" h="1739900">
                  <a:moveTo>
                    <a:pt x="485377" y="177800"/>
                  </a:moveTo>
                  <a:lnTo>
                    <a:pt x="394751" y="177800"/>
                  </a:lnTo>
                  <a:lnTo>
                    <a:pt x="386468" y="190500"/>
                  </a:lnTo>
                  <a:lnTo>
                    <a:pt x="407211" y="190500"/>
                  </a:lnTo>
                  <a:lnTo>
                    <a:pt x="424789" y="203200"/>
                  </a:lnTo>
                  <a:lnTo>
                    <a:pt x="507356" y="203200"/>
                  </a:lnTo>
                  <a:lnTo>
                    <a:pt x="499935" y="215900"/>
                  </a:lnTo>
                  <a:lnTo>
                    <a:pt x="496044" y="228600"/>
                  </a:lnTo>
                  <a:lnTo>
                    <a:pt x="497733" y="228600"/>
                  </a:lnTo>
                  <a:lnTo>
                    <a:pt x="503206" y="215900"/>
                  </a:lnTo>
                  <a:lnTo>
                    <a:pt x="500077" y="215900"/>
                  </a:lnTo>
                  <a:lnTo>
                    <a:pt x="508053" y="203200"/>
                  </a:lnTo>
                  <a:lnTo>
                    <a:pt x="509148" y="190500"/>
                  </a:lnTo>
                  <a:lnTo>
                    <a:pt x="485377" y="177800"/>
                  </a:lnTo>
                  <a:close/>
                </a:path>
                <a:path w="4252595" h="1739900">
                  <a:moveTo>
                    <a:pt x="580087" y="215900"/>
                  </a:moveTo>
                  <a:lnTo>
                    <a:pt x="503206" y="215900"/>
                  </a:lnTo>
                  <a:lnTo>
                    <a:pt x="497733" y="228600"/>
                  </a:lnTo>
                  <a:lnTo>
                    <a:pt x="584794" y="228600"/>
                  </a:lnTo>
                  <a:lnTo>
                    <a:pt x="580087" y="215900"/>
                  </a:lnTo>
                  <a:close/>
                </a:path>
                <a:path w="4252595" h="1739900">
                  <a:moveTo>
                    <a:pt x="439418" y="215839"/>
                  </a:moveTo>
                  <a:close/>
                </a:path>
                <a:path w="4252595" h="1739900">
                  <a:moveTo>
                    <a:pt x="511903" y="203200"/>
                  </a:moveTo>
                  <a:lnTo>
                    <a:pt x="508053" y="203200"/>
                  </a:lnTo>
                  <a:lnTo>
                    <a:pt x="500077" y="215900"/>
                  </a:lnTo>
                  <a:lnTo>
                    <a:pt x="512518" y="215900"/>
                  </a:lnTo>
                  <a:lnTo>
                    <a:pt x="511903" y="203200"/>
                  </a:lnTo>
                  <a:close/>
                </a:path>
                <a:path w="4252595" h="1739900">
                  <a:moveTo>
                    <a:pt x="526311" y="190500"/>
                  </a:moveTo>
                  <a:lnTo>
                    <a:pt x="518711" y="190500"/>
                  </a:lnTo>
                  <a:lnTo>
                    <a:pt x="512224" y="203200"/>
                  </a:lnTo>
                  <a:lnTo>
                    <a:pt x="516322" y="203200"/>
                  </a:lnTo>
                  <a:lnTo>
                    <a:pt x="512793" y="215900"/>
                  </a:lnTo>
                  <a:lnTo>
                    <a:pt x="536905" y="215900"/>
                  </a:lnTo>
                  <a:lnTo>
                    <a:pt x="525550" y="203200"/>
                  </a:lnTo>
                  <a:lnTo>
                    <a:pt x="526311" y="190500"/>
                  </a:lnTo>
                  <a:close/>
                </a:path>
                <a:path w="4252595" h="1739900">
                  <a:moveTo>
                    <a:pt x="546406" y="203200"/>
                  </a:moveTo>
                  <a:lnTo>
                    <a:pt x="540596" y="203200"/>
                  </a:lnTo>
                  <a:lnTo>
                    <a:pt x="536905" y="215900"/>
                  </a:lnTo>
                  <a:lnTo>
                    <a:pt x="559382" y="215900"/>
                  </a:lnTo>
                  <a:lnTo>
                    <a:pt x="546406" y="203200"/>
                  </a:lnTo>
                  <a:close/>
                </a:path>
                <a:path w="4252595" h="1739900">
                  <a:moveTo>
                    <a:pt x="439127" y="203200"/>
                  </a:moveTo>
                  <a:lnTo>
                    <a:pt x="424393" y="203200"/>
                  </a:lnTo>
                  <a:lnTo>
                    <a:pt x="439418" y="215839"/>
                  </a:lnTo>
                  <a:lnTo>
                    <a:pt x="439127" y="203200"/>
                  </a:lnTo>
                  <a:close/>
                </a:path>
                <a:path w="4252595" h="1739900">
                  <a:moveTo>
                    <a:pt x="391385" y="190500"/>
                  </a:moveTo>
                  <a:lnTo>
                    <a:pt x="386737" y="190500"/>
                  </a:lnTo>
                  <a:lnTo>
                    <a:pt x="386843" y="203200"/>
                  </a:lnTo>
                  <a:lnTo>
                    <a:pt x="390198" y="203200"/>
                  </a:lnTo>
                  <a:lnTo>
                    <a:pt x="391385" y="190500"/>
                  </a:lnTo>
                  <a:close/>
                </a:path>
                <a:path w="4252595" h="1739900">
                  <a:moveTo>
                    <a:pt x="407211" y="190500"/>
                  </a:moveTo>
                  <a:lnTo>
                    <a:pt x="402992" y="190500"/>
                  </a:lnTo>
                  <a:lnTo>
                    <a:pt x="403041" y="203200"/>
                  </a:lnTo>
                  <a:lnTo>
                    <a:pt x="415604" y="203200"/>
                  </a:lnTo>
                  <a:lnTo>
                    <a:pt x="407211" y="190500"/>
                  </a:lnTo>
                  <a:close/>
                </a:path>
                <a:path w="4252595" h="1739900">
                  <a:moveTo>
                    <a:pt x="376250" y="177800"/>
                  </a:moveTo>
                  <a:lnTo>
                    <a:pt x="372336" y="177800"/>
                  </a:lnTo>
                  <a:lnTo>
                    <a:pt x="378360" y="190500"/>
                  </a:lnTo>
                  <a:lnTo>
                    <a:pt x="383328" y="190500"/>
                  </a:lnTo>
                  <a:lnTo>
                    <a:pt x="376250" y="177800"/>
                  </a:lnTo>
                  <a:close/>
                </a:path>
                <a:path w="4252595" h="1739900">
                  <a:moveTo>
                    <a:pt x="328966" y="165100"/>
                  </a:moveTo>
                  <a:lnTo>
                    <a:pt x="320712" y="165100"/>
                  </a:lnTo>
                  <a:lnTo>
                    <a:pt x="326711" y="177800"/>
                  </a:lnTo>
                  <a:lnTo>
                    <a:pt x="328966" y="165100"/>
                  </a:lnTo>
                  <a:close/>
                </a:path>
                <a:path w="4252595" h="1739900">
                  <a:moveTo>
                    <a:pt x="371323" y="165100"/>
                  </a:moveTo>
                  <a:lnTo>
                    <a:pt x="359326" y="165100"/>
                  </a:lnTo>
                  <a:lnTo>
                    <a:pt x="359500" y="177800"/>
                  </a:lnTo>
                  <a:lnTo>
                    <a:pt x="365643" y="177800"/>
                  </a:lnTo>
                  <a:lnTo>
                    <a:pt x="371323" y="165100"/>
                  </a:lnTo>
                  <a:close/>
                </a:path>
                <a:path w="4252595" h="1739900">
                  <a:moveTo>
                    <a:pt x="377957" y="165100"/>
                  </a:moveTo>
                  <a:lnTo>
                    <a:pt x="371323" y="165100"/>
                  </a:lnTo>
                  <a:lnTo>
                    <a:pt x="373499" y="177800"/>
                  </a:lnTo>
                  <a:lnTo>
                    <a:pt x="385955" y="177800"/>
                  </a:lnTo>
                  <a:lnTo>
                    <a:pt x="377957" y="165100"/>
                  </a:lnTo>
                  <a:close/>
                </a:path>
                <a:path w="4252595" h="1739900">
                  <a:moveTo>
                    <a:pt x="459503" y="165100"/>
                  </a:moveTo>
                  <a:lnTo>
                    <a:pt x="391175" y="165100"/>
                  </a:lnTo>
                  <a:lnTo>
                    <a:pt x="396563" y="177800"/>
                  </a:lnTo>
                  <a:lnTo>
                    <a:pt x="469663" y="177800"/>
                  </a:lnTo>
                  <a:lnTo>
                    <a:pt x="459503" y="165100"/>
                  </a:lnTo>
                  <a:close/>
                </a:path>
                <a:path w="4252595" h="1739900">
                  <a:moveTo>
                    <a:pt x="326720" y="152400"/>
                  </a:moveTo>
                  <a:lnTo>
                    <a:pt x="303749" y="152400"/>
                  </a:lnTo>
                  <a:lnTo>
                    <a:pt x="304300" y="165100"/>
                  </a:lnTo>
                  <a:lnTo>
                    <a:pt x="318234" y="165100"/>
                  </a:lnTo>
                  <a:lnTo>
                    <a:pt x="326720" y="152400"/>
                  </a:lnTo>
                  <a:close/>
                </a:path>
                <a:path w="4252595" h="1739900">
                  <a:moveTo>
                    <a:pt x="422914" y="152400"/>
                  </a:moveTo>
                  <a:lnTo>
                    <a:pt x="326720" y="152400"/>
                  </a:lnTo>
                  <a:lnTo>
                    <a:pt x="329212" y="165100"/>
                  </a:lnTo>
                  <a:lnTo>
                    <a:pt x="426477" y="165100"/>
                  </a:lnTo>
                  <a:lnTo>
                    <a:pt x="422914" y="152400"/>
                  </a:lnTo>
                  <a:close/>
                </a:path>
                <a:path w="4252595" h="1739900">
                  <a:moveTo>
                    <a:pt x="442081" y="152400"/>
                  </a:moveTo>
                  <a:lnTo>
                    <a:pt x="433211" y="165100"/>
                  </a:lnTo>
                  <a:lnTo>
                    <a:pt x="440018" y="165100"/>
                  </a:lnTo>
                  <a:lnTo>
                    <a:pt x="442081" y="152400"/>
                  </a:lnTo>
                  <a:close/>
                </a:path>
                <a:path w="4252595" h="1739900">
                  <a:moveTo>
                    <a:pt x="271143" y="139700"/>
                  </a:moveTo>
                  <a:lnTo>
                    <a:pt x="260102" y="139700"/>
                  </a:lnTo>
                  <a:lnTo>
                    <a:pt x="261171" y="152400"/>
                  </a:lnTo>
                  <a:lnTo>
                    <a:pt x="271143" y="139700"/>
                  </a:lnTo>
                  <a:close/>
                </a:path>
                <a:path w="4252595" h="1739900">
                  <a:moveTo>
                    <a:pt x="290873" y="139700"/>
                  </a:moveTo>
                  <a:lnTo>
                    <a:pt x="276576" y="139700"/>
                  </a:lnTo>
                  <a:lnTo>
                    <a:pt x="282417" y="152400"/>
                  </a:lnTo>
                  <a:lnTo>
                    <a:pt x="285286" y="152400"/>
                  </a:lnTo>
                  <a:lnTo>
                    <a:pt x="291284" y="140876"/>
                  </a:lnTo>
                  <a:lnTo>
                    <a:pt x="290873" y="139700"/>
                  </a:lnTo>
                  <a:close/>
                </a:path>
                <a:path w="4252595" h="1739900">
                  <a:moveTo>
                    <a:pt x="294626" y="139700"/>
                  </a:moveTo>
                  <a:lnTo>
                    <a:pt x="291897" y="139700"/>
                  </a:lnTo>
                  <a:lnTo>
                    <a:pt x="291284" y="140876"/>
                  </a:lnTo>
                  <a:lnTo>
                    <a:pt x="295313" y="152400"/>
                  </a:lnTo>
                  <a:lnTo>
                    <a:pt x="298724" y="152400"/>
                  </a:lnTo>
                  <a:lnTo>
                    <a:pt x="294626" y="139700"/>
                  </a:lnTo>
                  <a:close/>
                </a:path>
                <a:path w="4252595" h="1739900">
                  <a:moveTo>
                    <a:pt x="306963" y="139700"/>
                  </a:moveTo>
                  <a:lnTo>
                    <a:pt x="299547" y="139700"/>
                  </a:lnTo>
                  <a:lnTo>
                    <a:pt x="300461" y="152400"/>
                  </a:lnTo>
                  <a:lnTo>
                    <a:pt x="307087" y="140930"/>
                  </a:lnTo>
                  <a:lnTo>
                    <a:pt x="306963" y="139700"/>
                  </a:lnTo>
                  <a:close/>
                </a:path>
                <a:path w="4252595" h="1739900">
                  <a:moveTo>
                    <a:pt x="314679" y="139700"/>
                  </a:moveTo>
                  <a:lnTo>
                    <a:pt x="307798" y="139700"/>
                  </a:lnTo>
                  <a:lnTo>
                    <a:pt x="307087" y="140930"/>
                  </a:lnTo>
                  <a:lnTo>
                    <a:pt x="308242" y="152400"/>
                  </a:lnTo>
                  <a:lnTo>
                    <a:pt x="311595" y="152400"/>
                  </a:lnTo>
                  <a:lnTo>
                    <a:pt x="314679" y="139700"/>
                  </a:lnTo>
                  <a:close/>
                </a:path>
                <a:path w="4252595" h="1739900">
                  <a:moveTo>
                    <a:pt x="384961" y="139700"/>
                  </a:moveTo>
                  <a:lnTo>
                    <a:pt x="318560" y="139700"/>
                  </a:lnTo>
                  <a:lnTo>
                    <a:pt x="315210" y="152400"/>
                  </a:lnTo>
                  <a:lnTo>
                    <a:pt x="392360" y="152400"/>
                  </a:lnTo>
                  <a:lnTo>
                    <a:pt x="384961" y="139700"/>
                  </a:lnTo>
                  <a:close/>
                </a:path>
                <a:path w="4252595" h="1739900">
                  <a:moveTo>
                    <a:pt x="338857" y="114300"/>
                  </a:moveTo>
                  <a:lnTo>
                    <a:pt x="340064" y="127000"/>
                  </a:lnTo>
                  <a:lnTo>
                    <a:pt x="254122" y="127000"/>
                  </a:lnTo>
                  <a:lnTo>
                    <a:pt x="254633" y="139700"/>
                  </a:lnTo>
                  <a:lnTo>
                    <a:pt x="380199" y="139700"/>
                  </a:lnTo>
                  <a:lnTo>
                    <a:pt x="363349" y="127000"/>
                  </a:lnTo>
                  <a:lnTo>
                    <a:pt x="338857" y="114300"/>
                  </a:lnTo>
                  <a:close/>
                </a:path>
                <a:path w="4252595" h="1739900">
                  <a:moveTo>
                    <a:pt x="290325" y="114300"/>
                  </a:moveTo>
                  <a:lnTo>
                    <a:pt x="216648" y="114300"/>
                  </a:lnTo>
                  <a:lnTo>
                    <a:pt x="222016" y="127000"/>
                  </a:lnTo>
                  <a:lnTo>
                    <a:pt x="291991" y="127000"/>
                  </a:lnTo>
                  <a:lnTo>
                    <a:pt x="290325" y="114300"/>
                  </a:lnTo>
                  <a:close/>
                </a:path>
                <a:path w="4252595" h="1739900">
                  <a:moveTo>
                    <a:pt x="322536" y="114300"/>
                  </a:moveTo>
                  <a:lnTo>
                    <a:pt x="290325" y="114300"/>
                  </a:lnTo>
                  <a:lnTo>
                    <a:pt x="296042" y="127000"/>
                  </a:lnTo>
                  <a:lnTo>
                    <a:pt x="328385" y="127000"/>
                  </a:lnTo>
                  <a:lnTo>
                    <a:pt x="322536" y="114300"/>
                  </a:lnTo>
                  <a:close/>
                </a:path>
                <a:path w="4252595" h="1739900">
                  <a:moveTo>
                    <a:pt x="188949" y="101600"/>
                  </a:moveTo>
                  <a:lnTo>
                    <a:pt x="187208" y="101600"/>
                  </a:lnTo>
                  <a:lnTo>
                    <a:pt x="181107" y="114300"/>
                  </a:lnTo>
                  <a:lnTo>
                    <a:pt x="186007" y="114300"/>
                  </a:lnTo>
                  <a:lnTo>
                    <a:pt x="188949" y="101600"/>
                  </a:lnTo>
                  <a:close/>
                </a:path>
                <a:path w="4252595" h="1739900">
                  <a:moveTo>
                    <a:pt x="307474" y="101600"/>
                  </a:moveTo>
                  <a:lnTo>
                    <a:pt x="195981" y="101600"/>
                  </a:lnTo>
                  <a:lnTo>
                    <a:pt x="191675" y="114300"/>
                  </a:lnTo>
                  <a:lnTo>
                    <a:pt x="328974" y="114300"/>
                  </a:lnTo>
                  <a:lnTo>
                    <a:pt x="307474" y="101600"/>
                  </a:lnTo>
                  <a:close/>
                </a:path>
                <a:path w="4252595" h="1739900">
                  <a:moveTo>
                    <a:pt x="167174" y="88900"/>
                  </a:moveTo>
                  <a:lnTo>
                    <a:pt x="154964" y="88900"/>
                  </a:lnTo>
                  <a:lnTo>
                    <a:pt x="155042" y="101600"/>
                  </a:lnTo>
                  <a:lnTo>
                    <a:pt x="162781" y="101600"/>
                  </a:lnTo>
                  <a:lnTo>
                    <a:pt x="167174" y="88900"/>
                  </a:lnTo>
                  <a:close/>
                </a:path>
                <a:path w="4252595" h="1739900">
                  <a:moveTo>
                    <a:pt x="267624" y="88900"/>
                  </a:moveTo>
                  <a:lnTo>
                    <a:pt x="168994" y="88900"/>
                  </a:lnTo>
                  <a:lnTo>
                    <a:pt x="162781" y="101600"/>
                  </a:lnTo>
                  <a:lnTo>
                    <a:pt x="269839" y="101600"/>
                  </a:lnTo>
                  <a:lnTo>
                    <a:pt x="267624" y="88900"/>
                  </a:lnTo>
                  <a:close/>
                </a:path>
                <a:path w="4252595" h="1739900">
                  <a:moveTo>
                    <a:pt x="300246" y="88900"/>
                  </a:moveTo>
                  <a:lnTo>
                    <a:pt x="289675" y="101600"/>
                  </a:lnTo>
                  <a:lnTo>
                    <a:pt x="300221" y="101600"/>
                  </a:lnTo>
                  <a:lnTo>
                    <a:pt x="300246" y="88900"/>
                  </a:lnTo>
                  <a:close/>
                </a:path>
                <a:path w="4252595" h="1739900">
                  <a:moveTo>
                    <a:pt x="224143" y="76200"/>
                  </a:moveTo>
                  <a:lnTo>
                    <a:pt x="133065" y="76200"/>
                  </a:lnTo>
                  <a:lnTo>
                    <a:pt x="127199" y="88900"/>
                  </a:lnTo>
                  <a:lnTo>
                    <a:pt x="234983" y="88900"/>
                  </a:lnTo>
                  <a:lnTo>
                    <a:pt x="224143" y="76200"/>
                  </a:lnTo>
                  <a:close/>
                </a:path>
                <a:path w="4252595" h="1739900">
                  <a:moveTo>
                    <a:pt x="91156" y="63500"/>
                  </a:moveTo>
                  <a:lnTo>
                    <a:pt x="64334" y="63500"/>
                  </a:lnTo>
                  <a:lnTo>
                    <a:pt x="75365" y="76200"/>
                  </a:lnTo>
                  <a:lnTo>
                    <a:pt x="85168" y="76200"/>
                  </a:lnTo>
                  <a:lnTo>
                    <a:pt x="92684" y="65436"/>
                  </a:lnTo>
                  <a:lnTo>
                    <a:pt x="91156" y="63500"/>
                  </a:lnTo>
                  <a:close/>
                </a:path>
                <a:path w="4252595" h="1739900">
                  <a:moveTo>
                    <a:pt x="196431" y="63500"/>
                  </a:moveTo>
                  <a:lnTo>
                    <a:pt x="94036" y="63500"/>
                  </a:lnTo>
                  <a:lnTo>
                    <a:pt x="92684" y="65436"/>
                  </a:lnTo>
                  <a:lnTo>
                    <a:pt x="101173" y="76200"/>
                  </a:lnTo>
                  <a:lnTo>
                    <a:pt x="200406" y="76200"/>
                  </a:lnTo>
                  <a:lnTo>
                    <a:pt x="196431" y="63500"/>
                  </a:lnTo>
                  <a:close/>
                </a:path>
                <a:path w="4252595" h="1739900">
                  <a:moveTo>
                    <a:pt x="149423" y="38100"/>
                  </a:moveTo>
                  <a:lnTo>
                    <a:pt x="137742" y="50800"/>
                  </a:lnTo>
                  <a:lnTo>
                    <a:pt x="92483" y="50800"/>
                  </a:lnTo>
                  <a:lnTo>
                    <a:pt x="91156" y="63500"/>
                  </a:lnTo>
                  <a:lnTo>
                    <a:pt x="92684" y="65436"/>
                  </a:lnTo>
                  <a:lnTo>
                    <a:pt x="94036" y="63500"/>
                  </a:lnTo>
                  <a:lnTo>
                    <a:pt x="155350" y="63500"/>
                  </a:lnTo>
                  <a:lnTo>
                    <a:pt x="153134" y="50800"/>
                  </a:lnTo>
                  <a:lnTo>
                    <a:pt x="149423" y="38100"/>
                  </a:lnTo>
                  <a:close/>
                </a:path>
                <a:path w="4252595" h="1739900">
                  <a:moveTo>
                    <a:pt x="63638" y="50800"/>
                  </a:moveTo>
                  <a:lnTo>
                    <a:pt x="47048" y="50800"/>
                  </a:lnTo>
                  <a:lnTo>
                    <a:pt x="44630" y="63500"/>
                  </a:lnTo>
                  <a:lnTo>
                    <a:pt x="59754" y="63500"/>
                  </a:lnTo>
                  <a:lnTo>
                    <a:pt x="63638" y="50800"/>
                  </a:lnTo>
                  <a:close/>
                </a:path>
                <a:path w="4252595" h="1739900">
                  <a:moveTo>
                    <a:pt x="83127" y="50800"/>
                  </a:moveTo>
                  <a:lnTo>
                    <a:pt x="63638" y="50800"/>
                  </a:lnTo>
                  <a:lnTo>
                    <a:pt x="66149" y="63500"/>
                  </a:lnTo>
                  <a:lnTo>
                    <a:pt x="84045" y="63500"/>
                  </a:lnTo>
                  <a:lnTo>
                    <a:pt x="83127" y="50800"/>
                  </a:lnTo>
                  <a:close/>
                </a:path>
                <a:path w="4252595" h="1739900">
                  <a:moveTo>
                    <a:pt x="166920" y="50800"/>
                  </a:moveTo>
                  <a:lnTo>
                    <a:pt x="162544" y="50800"/>
                  </a:lnTo>
                  <a:lnTo>
                    <a:pt x="155350" y="63500"/>
                  </a:lnTo>
                  <a:lnTo>
                    <a:pt x="167133" y="63500"/>
                  </a:lnTo>
                  <a:lnTo>
                    <a:pt x="166920" y="50800"/>
                  </a:lnTo>
                  <a:close/>
                </a:path>
                <a:path w="4252595" h="1739900">
                  <a:moveTo>
                    <a:pt x="177938" y="50800"/>
                  </a:moveTo>
                  <a:lnTo>
                    <a:pt x="166920" y="50800"/>
                  </a:lnTo>
                  <a:lnTo>
                    <a:pt x="170362" y="63500"/>
                  </a:lnTo>
                  <a:lnTo>
                    <a:pt x="179591" y="63500"/>
                  </a:lnTo>
                  <a:lnTo>
                    <a:pt x="177938" y="50800"/>
                  </a:lnTo>
                  <a:close/>
                </a:path>
                <a:path w="4252595" h="1739900">
                  <a:moveTo>
                    <a:pt x="34585" y="38100"/>
                  </a:moveTo>
                  <a:lnTo>
                    <a:pt x="0" y="38100"/>
                  </a:lnTo>
                  <a:lnTo>
                    <a:pt x="8686" y="50800"/>
                  </a:lnTo>
                  <a:lnTo>
                    <a:pt x="30683" y="50800"/>
                  </a:lnTo>
                  <a:lnTo>
                    <a:pt x="34585" y="38100"/>
                  </a:lnTo>
                  <a:close/>
                </a:path>
                <a:path w="4252595" h="1739900">
                  <a:moveTo>
                    <a:pt x="51331" y="38100"/>
                  </a:moveTo>
                  <a:lnTo>
                    <a:pt x="42472" y="38100"/>
                  </a:lnTo>
                  <a:lnTo>
                    <a:pt x="55976" y="50800"/>
                  </a:lnTo>
                  <a:lnTo>
                    <a:pt x="58794" y="50800"/>
                  </a:lnTo>
                  <a:lnTo>
                    <a:pt x="51331" y="38100"/>
                  </a:lnTo>
                  <a:close/>
                </a:path>
                <a:path w="4252595" h="1739900">
                  <a:moveTo>
                    <a:pt x="63869" y="38100"/>
                  </a:moveTo>
                  <a:lnTo>
                    <a:pt x="60976" y="38100"/>
                  </a:lnTo>
                  <a:lnTo>
                    <a:pt x="63989" y="50800"/>
                  </a:lnTo>
                  <a:lnTo>
                    <a:pt x="73718" y="50800"/>
                  </a:lnTo>
                  <a:lnTo>
                    <a:pt x="63869" y="38100"/>
                  </a:lnTo>
                  <a:close/>
                </a:path>
                <a:path w="4252595" h="1739900">
                  <a:moveTo>
                    <a:pt x="65842" y="38100"/>
                  </a:moveTo>
                  <a:lnTo>
                    <a:pt x="63869" y="38100"/>
                  </a:lnTo>
                  <a:lnTo>
                    <a:pt x="73718" y="50800"/>
                  </a:lnTo>
                  <a:lnTo>
                    <a:pt x="65842" y="38100"/>
                  </a:lnTo>
                  <a:close/>
                </a:path>
                <a:path w="4252595" h="1739900">
                  <a:moveTo>
                    <a:pt x="85879" y="38100"/>
                  </a:moveTo>
                  <a:lnTo>
                    <a:pt x="65842" y="38100"/>
                  </a:lnTo>
                  <a:lnTo>
                    <a:pt x="73718" y="50800"/>
                  </a:lnTo>
                  <a:lnTo>
                    <a:pt x="82884" y="50800"/>
                  </a:lnTo>
                  <a:lnTo>
                    <a:pt x="85879" y="38100"/>
                  </a:lnTo>
                  <a:close/>
                </a:path>
                <a:path w="4252595" h="1739900">
                  <a:moveTo>
                    <a:pt x="94649" y="47498"/>
                  </a:moveTo>
                  <a:lnTo>
                    <a:pt x="94904" y="50800"/>
                  </a:lnTo>
                  <a:lnTo>
                    <a:pt x="97729" y="50800"/>
                  </a:lnTo>
                  <a:lnTo>
                    <a:pt x="94649" y="47498"/>
                  </a:lnTo>
                  <a:close/>
                </a:path>
                <a:path w="4252595" h="1739900">
                  <a:moveTo>
                    <a:pt x="94032" y="39517"/>
                  </a:moveTo>
                  <a:lnTo>
                    <a:pt x="94649" y="47498"/>
                  </a:lnTo>
                  <a:lnTo>
                    <a:pt x="97729" y="50800"/>
                  </a:lnTo>
                  <a:lnTo>
                    <a:pt x="102102" y="50800"/>
                  </a:lnTo>
                  <a:lnTo>
                    <a:pt x="94032" y="39517"/>
                  </a:lnTo>
                  <a:close/>
                </a:path>
                <a:path w="4252595" h="1739900">
                  <a:moveTo>
                    <a:pt x="113473" y="38100"/>
                  </a:moveTo>
                  <a:lnTo>
                    <a:pt x="93923" y="38100"/>
                  </a:lnTo>
                  <a:lnTo>
                    <a:pt x="94032" y="39517"/>
                  </a:lnTo>
                  <a:lnTo>
                    <a:pt x="102102" y="50800"/>
                  </a:lnTo>
                  <a:lnTo>
                    <a:pt x="113948" y="50800"/>
                  </a:lnTo>
                  <a:lnTo>
                    <a:pt x="113473" y="38100"/>
                  </a:lnTo>
                  <a:close/>
                </a:path>
                <a:path w="4252595" h="1739900">
                  <a:moveTo>
                    <a:pt x="126336" y="38100"/>
                  </a:moveTo>
                  <a:lnTo>
                    <a:pt x="113473" y="38100"/>
                  </a:lnTo>
                  <a:lnTo>
                    <a:pt x="113948" y="50800"/>
                  </a:lnTo>
                  <a:lnTo>
                    <a:pt x="130103" y="50800"/>
                  </a:lnTo>
                  <a:lnTo>
                    <a:pt x="126336" y="38100"/>
                  </a:lnTo>
                  <a:close/>
                </a:path>
                <a:path w="4252595" h="1739900">
                  <a:moveTo>
                    <a:pt x="93018" y="38100"/>
                  </a:moveTo>
                  <a:lnTo>
                    <a:pt x="85879" y="38100"/>
                  </a:lnTo>
                  <a:lnTo>
                    <a:pt x="94649" y="47498"/>
                  </a:lnTo>
                  <a:lnTo>
                    <a:pt x="94032" y="39517"/>
                  </a:lnTo>
                  <a:lnTo>
                    <a:pt x="93018" y="38100"/>
                  </a:lnTo>
                  <a:close/>
                </a:path>
                <a:path w="4252595" h="1739900">
                  <a:moveTo>
                    <a:pt x="53098" y="25400"/>
                  </a:moveTo>
                  <a:lnTo>
                    <a:pt x="166" y="25400"/>
                  </a:lnTo>
                  <a:lnTo>
                    <a:pt x="7552" y="38100"/>
                  </a:lnTo>
                  <a:lnTo>
                    <a:pt x="53355" y="38100"/>
                  </a:lnTo>
                  <a:lnTo>
                    <a:pt x="53098" y="25400"/>
                  </a:lnTo>
                  <a:close/>
                </a:path>
                <a:path w="4252595" h="1739900">
                  <a:moveTo>
                    <a:pt x="108496" y="25400"/>
                  </a:moveTo>
                  <a:lnTo>
                    <a:pt x="58457" y="25400"/>
                  </a:lnTo>
                  <a:lnTo>
                    <a:pt x="57426" y="38100"/>
                  </a:lnTo>
                  <a:lnTo>
                    <a:pt x="111324" y="38100"/>
                  </a:lnTo>
                  <a:lnTo>
                    <a:pt x="108496" y="25400"/>
                  </a:lnTo>
                  <a:close/>
                </a:path>
                <a:path w="4252595" h="1739900">
                  <a:moveTo>
                    <a:pt x="70205" y="12700"/>
                  </a:moveTo>
                  <a:lnTo>
                    <a:pt x="7887" y="12700"/>
                  </a:lnTo>
                  <a:lnTo>
                    <a:pt x="15899" y="25400"/>
                  </a:lnTo>
                  <a:lnTo>
                    <a:pt x="65144" y="25400"/>
                  </a:lnTo>
                  <a:lnTo>
                    <a:pt x="70205" y="12700"/>
                  </a:lnTo>
                  <a:close/>
                </a:path>
                <a:path w="4252595" h="1739900">
                  <a:moveTo>
                    <a:pt x="96009" y="12700"/>
                  </a:moveTo>
                  <a:lnTo>
                    <a:pt x="89721" y="12700"/>
                  </a:lnTo>
                  <a:lnTo>
                    <a:pt x="88126" y="25400"/>
                  </a:lnTo>
                  <a:lnTo>
                    <a:pt x="96009" y="12700"/>
                  </a:lnTo>
                  <a:close/>
                </a:path>
                <a:path w="4252595" h="1739900">
                  <a:moveTo>
                    <a:pt x="52418" y="0"/>
                  </a:moveTo>
                  <a:lnTo>
                    <a:pt x="12209" y="0"/>
                  </a:lnTo>
                  <a:lnTo>
                    <a:pt x="10469" y="12700"/>
                  </a:lnTo>
                  <a:lnTo>
                    <a:pt x="58937" y="12700"/>
                  </a:lnTo>
                  <a:lnTo>
                    <a:pt x="52418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61955" y="8387791"/>
              <a:ext cx="268864" cy="279400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10166" y="4596718"/>
            <a:ext cx="1078501" cy="156016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76586" y="4596718"/>
            <a:ext cx="1088972" cy="156016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82905" y="6230176"/>
            <a:ext cx="1078501" cy="154969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805892" y="6586187"/>
            <a:ext cx="1088972" cy="154969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55705" y="7999756"/>
            <a:ext cx="1088972" cy="156016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14814" y="8282470"/>
            <a:ext cx="1088972" cy="154969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15806" y="4753781"/>
            <a:ext cx="1088972" cy="156016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575473" y="6586187"/>
            <a:ext cx="1088972" cy="154969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15806" y="8282470"/>
            <a:ext cx="1088972" cy="154969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528323" y="8743189"/>
            <a:ext cx="1088972" cy="154969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177517" y="6785133"/>
            <a:ext cx="1078501" cy="154969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00565" y="4753781"/>
            <a:ext cx="1088972" cy="156016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297902" y="8648951"/>
            <a:ext cx="1088972" cy="1549691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90"/>
              </a:lnSpc>
            </a:pPr>
            <a:r>
              <a:rPr dirty="0" sz="2600">
                <a:latin typeface="Palatino Linotype"/>
                <a:cs typeface="Palatino Linotype"/>
                <a:hlinkClick r:id="rId7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513070" cy="10210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0" spc="125" b="1">
                <a:solidFill>
                  <a:srgbClr val="000000"/>
                </a:solidFill>
                <a:latin typeface="Times New Roman"/>
                <a:cs typeface="Times New Roman"/>
              </a:rPr>
              <a:t>Eager</a:t>
            </a:r>
            <a:r>
              <a:rPr dirty="0" sz="6500" spc="-14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170" b="1">
                <a:solidFill>
                  <a:srgbClr val="000000"/>
                </a:solidFill>
                <a:latin typeface="Times New Roman"/>
                <a:cs typeface="Times New Roman"/>
              </a:rPr>
              <a:t>Loading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102419"/>
            <a:ext cx="13901419" cy="18307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588010" algn="l"/>
                <a:tab pos="588645" algn="l"/>
              </a:tabLst>
            </a:pPr>
            <a:r>
              <a:rPr dirty="0" sz="4250" spc="10">
                <a:latin typeface="Palatino Linotype"/>
                <a:cs typeface="Palatino Linotype"/>
              </a:rPr>
              <a:t>In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our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app,</a:t>
            </a:r>
            <a:r>
              <a:rPr dirty="0" sz="4250" spc="5">
                <a:latin typeface="Palatino Linotype"/>
                <a:cs typeface="Palatino Linotype"/>
              </a:rPr>
              <a:t> if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we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-10">
                <a:latin typeface="Palatino Linotype"/>
                <a:cs typeface="Palatino Linotype"/>
              </a:rPr>
              <a:t>are</a:t>
            </a:r>
            <a:r>
              <a:rPr dirty="0" sz="4250" spc="5">
                <a:latin typeface="Palatino Linotype"/>
                <a:cs typeface="Palatino Linotype"/>
              </a:rPr>
              <a:t> searching</a:t>
            </a:r>
            <a:r>
              <a:rPr dirty="0" sz="4250" spc="1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for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a</a:t>
            </a:r>
            <a:r>
              <a:rPr dirty="0" sz="4250" spc="10">
                <a:latin typeface="Palatino Linotype"/>
                <a:cs typeface="Palatino Linotype"/>
              </a:rPr>
              <a:t> course </a:t>
            </a:r>
            <a:r>
              <a:rPr dirty="0" sz="4250" spc="15">
                <a:latin typeface="Palatino Linotype"/>
                <a:cs typeface="Palatino Linotype"/>
              </a:rPr>
              <a:t>by</a:t>
            </a:r>
            <a:r>
              <a:rPr dirty="0" sz="4250" spc="5">
                <a:latin typeface="Palatino Linotype"/>
                <a:cs typeface="Palatino Linotype"/>
              </a:rPr>
              <a:t> keyword</a:t>
            </a:r>
            <a:endParaRPr sz="4250">
              <a:latin typeface="Palatino Linotype"/>
              <a:cs typeface="Palatino Linotype"/>
            </a:endParaRPr>
          </a:p>
          <a:p>
            <a:pPr lvl="1" marL="1007110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1007110" algn="l"/>
                <a:tab pos="1007744" algn="l"/>
              </a:tabLst>
            </a:pPr>
            <a:r>
              <a:rPr dirty="0" sz="4250" spc="15">
                <a:latin typeface="Palatino Linotype"/>
                <a:cs typeface="Palatino Linotype"/>
              </a:rPr>
              <a:t>Only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want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a</a:t>
            </a:r>
            <a:r>
              <a:rPr dirty="0" sz="4250" spc="5">
                <a:latin typeface="Palatino Linotype"/>
                <a:cs typeface="Palatino Linotype"/>
              </a:rPr>
              <a:t> list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of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matching</a:t>
            </a:r>
            <a:r>
              <a:rPr dirty="0" sz="4250" spc="10">
                <a:latin typeface="Palatino Linotype"/>
                <a:cs typeface="Palatino Linotype"/>
              </a:rPr>
              <a:t> courses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5249966"/>
            <a:ext cx="23939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5118033"/>
            <a:ext cx="17444720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15">
                <a:latin typeface="Palatino Linotype"/>
                <a:cs typeface="Palatino Linotype"/>
              </a:rPr>
              <a:t>Eager</a:t>
            </a:r>
            <a:r>
              <a:rPr dirty="0" sz="4250" spc="10">
                <a:latin typeface="Palatino Linotype"/>
                <a:cs typeface="Palatino Linotype"/>
              </a:rPr>
              <a:t> loading</a:t>
            </a:r>
            <a:r>
              <a:rPr dirty="0" sz="4250" spc="15">
                <a:latin typeface="Palatino Linotype"/>
                <a:cs typeface="Palatino Linotype"/>
              </a:rPr>
              <a:t> would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5">
                <a:latin typeface="Palatino Linotype"/>
                <a:cs typeface="Palatino Linotype"/>
              </a:rPr>
              <a:t>still</a:t>
            </a:r>
            <a:r>
              <a:rPr dirty="0" sz="4250" spc="20">
                <a:latin typeface="Palatino Linotype"/>
                <a:cs typeface="Palatino Linotype"/>
              </a:rPr>
              <a:t> </a:t>
            </a:r>
            <a:r>
              <a:rPr dirty="0" sz="4250" spc="15" b="1">
                <a:latin typeface="Palatino Linotype"/>
                <a:cs typeface="Palatino Linotype"/>
              </a:rPr>
              <a:t>load</a:t>
            </a:r>
            <a:r>
              <a:rPr dirty="0" sz="4250" spc="10" b="1">
                <a:latin typeface="Palatino Linotype"/>
                <a:cs typeface="Palatino Linotype"/>
              </a:rPr>
              <a:t> all </a:t>
            </a:r>
            <a:r>
              <a:rPr dirty="0" sz="4250" spc="15" b="1">
                <a:latin typeface="Palatino Linotype"/>
                <a:cs typeface="Palatino Linotype"/>
              </a:rPr>
              <a:t>students</a:t>
            </a:r>
            <a:r>
              <a:rPr dirty="0" sz="4250" spc="20" b="1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for </a:t>
            </a:r>
            <a:r>
              <a:rPr dirty="0" sz="4250" spc="15" b="1">
                <a:latin typeface="Palatino Linotype"/>
                <a:cs typeface="Palatino Linotype"/>
              </a:rPr>
              <a:t>each</a:t>
            </a:r>
            <a:r>
              <a:rPr dirty="0" sz="4250" spc="10" b="1">
                <a:latin typeface="Palatino Linotype"/>
                <a:cs typeface="Palatino Linotype"/>
              </a:rPr>
              <a:t> </a:t>
            </a:r>
            <a:r>
              <a:rPr dirty="0" sz="4250" spc="15" b="1">
                <a:latin typeface="Palatino Linotype"/>
                <a:cs typeface="Palatino Linotype"/>
              </a:rPr>
              <a:t>course</a:t>
            </a:r>
            <a:r>
              <a:rPr dirty="0" sz="4250" spc="20" b="1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….</a:t>
            </a:r>
            <a:r>
              <a:rPr dirty="0" sz="4250" spc="10">
                <a:latin typeface="Palatino Linotype"/>
                <a:cs typeface="Palatino Linotype"/>
              </a:rPr>
              <a:t> not </a:t>
            </a:r>
            <a:r>
              <a:rPr dirty="0" sz="4250" spc="15">
                <a:latin typeface="Palatino Linotype"/>
                <a:cs typeface="Palatino Linotype"/>
              </a:rPr>
              <a:t>good!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8156" y="6156880"/>
            <a:ext cx="12313761" cy="423023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90"/>
              </a:lnSpc>
            </a:pPr>
            <a:r>
              <a:rPr dirty="0" sz="2600">
                <a:latin typeface="Palatino Linotype"/>
                <a:cs typeface="Palatino Linotype"/>
                <a:hlinkClick r:id="rId3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6271" y="992051"/>
            <a:ext cx="16751935" cy="8793480"/>
            <a:chOff x="1676271" y="992051"/>
            <a:chExt cx="16751935" cy="87934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4276" y="1107231"/>
              <a:ext cx="16395542" cy="83326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6271" y="992051"/>
              <a:ext cx="16751552" cy="87933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pc="415"/>
              <a:t>Best</a:t>
            </a:r>
            <a:r>
              <a:rPr dirty="0" spc="-270"/>
              <a:t> </a:t>
            </a:r>
            <a:r>
              <a:rPr dirty="0" spc="465"/>
              <a:t>Practice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90"/>
              </a:lnSpc>
            </a:pPr>
            <a:r>
              <a:rPr dirty="0" sz="2600">
                <a:latin typeface="Palatino Linotype"/>
                <a:cs typeface="Palatino Linotype"/>
                <a:hlinkClick r:id="rId4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00312" y="3955765"/>
            <a:ext cx="15095855" cy="4666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6250" spc="245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dirty="0" sz="6250" spc="-1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250" spc="325">
                <a:solidFill>
                  <a:srgbClr val="FFFFFF"/>
                </a:solidFill>
                <a:latin typeface="Arial MT"/>
                <a:cs typeface="Arial MT"/>
              </a:rPr>
              <a:t>load</a:t>
            </a:r>
            <a:r>
              <a:rPr dirty="0" sz="6250" spc="-1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250" spc="31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6250" spc="-1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250" spc="36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dirty="0" sz="6250" spc="-1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250" spc="310">
                <a:solidFill>
                  <a:srgbClr val="FFFFFF"/>
                </a:solidFill>
                <a:latin typeface="Arial MT"/>
                <a:cs typeface="Arial MT"/>
              </a:rPr>
              <a:t>absolutely</a:t>
            </a:r>
            <a:r>
              <a:rPr dirty="0" sz="6250" spc="-1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250" spc="320">
                <a:solidFill>
                  <a:srgbClr val="FFFFFF"/>
                </a:solidFill>
                <a:latin typeface="Arial MT"/>
                <a:cs typeface="Arial MT"/>
              </a:rPr>
              <a:t>needed</a:t>
            </a:r>
            <a:endParaRPr sz="62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450">
              <a:latin typeface="Arial MT"/>
              <a:cs typeface="Arial MT"/>
            </a:endParaRPr>
          </a:p>
          <a:p>
            <a:pPr algn="ctr" marL="3813175" marR="3808095">
              <a:lnSpc>
                <a:spcPts val="7259"/>
              </a:lnSpc>
            </a:pPr>
            <a:r>
              <a:rPr dirty="0" sz="6250" spc="320">
                <a:solidFill>
                  <a:srgbClr val="FFFFFF"/>
                </a:solidFill>
                <a:latin typeface="Arial MT"/>
                <a:cs typeface="Arial MT"/>
              </a:rPr>
              <a:t>Prefer</a:t>
            </a:r>
            <a:r>
              <a:rPr dirty="0" sz="6250" spc="-20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250" spc="240">
                <a:solidFill>
                  <a:srgbClr val="FFFFFF"/>
                </a:solidFill>
                <a:latin typeface="Arial MT"/>
                <a:cs typeface="Arial MT"/>
              </a:rPr>
              <a:t>Lazy</a:t>
            </a:r>
            <a:r>
              <a:rPr dirty="0" sz="6250" spc="-20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250" spc="335">
                <a:solidFill>
                  <a:srgbClr val="FFFFFF"/>
                </a:solidFill>
                <a:latin typeface="Arial MT"/>
                <a:cs typeface="Arial MT"/>
              </a:rPr>
              <a:t>loading </a:t>
            </a:r>
            <a:r>
              <a:rPr dirty="0" sz="6250" spc="-17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250" spc="325">
                <a:solidFill>
                  <a:srgbClr val="FFFFFF"/>
                </a:solidFill>
                <a:latin typeface="Arial MT"/>
                <a:cs typeface="Arial MT"/>
              </a:rPr>
              <a:t>instead</a:t>
            </a:r>
            <a:r>
              <a:rPr dirty="0" sz="6250" spc="-1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250" spc="32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endParaRPr sz="6250">
              <a:latin typeface="Arial MT"/>
              <a:cs typeface="Arial MT"/>
            </a:endParaRPr>
          </a:p>
          <a:p>
            <a:pPr algn="ctr">
              <a:lnSpc>
                <a:spcPts val="7050"/>
              </a:lnSpc>
            </a:pPr>
            <a:r>
              <a:rPr dirty="0" sz="6250" spc="270">
                <a:solidFill>
                  <a:srgbClr val="FFFFFF"/>
                </a:solidFill>
                <a:latin typeface="Arial MT"/>
                <a:cs typeface="Arial MT"/>
              </a:rPr>
              <a:t>Eager</a:t>
            </a:r>
            <a:r>
              <a:rPr dirty="0" sz="6250" spc="-20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250" spc="335">
                <a:solidFill>
                  <a:srgbClr val="FFFFFF"/>
                </a:solidFill>
                <a:latin typeface="Arial MT"/>
                <a:cs typeface="Arial MT"/>
              </a:rPr>
              <a:t>loading</a:t>
            </a:r>
            <a:endParaRPr sz="62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02480" y="3249222"/>
            <a:ext cx="15539085" cy="6069965"/>
            <a:chOff x="4502480" y="3249222"/>
            <a:chExt cx="15539085" cy="60699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2480" y="5088850"/>
              <a:ext cx="12324232" cy="42302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8223" y="3280635"/>
              <a:ext cx="3771470" cy="22417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238217" y="3280635"/>
              <a:ext cx="3771900" cy="2242185"/>
            </a:xfrm>
            <a:custGeom>
              <a:avLst/>
              <a:gdLst/>
              <a:ahLst/>
              <a:cxnLst/>
              <a:rect l="l" t="t" r="r" b="b"/>
              <a:pathLst>
                <a:path w="3771900" h="2242185">
                  <a:moveTo>
                    <a:pt x="1885741" y="0"/>
                  </a:moveTo>
                  <a:lnTo>
                    <a:pt x="1823496" y="542"/>
                  </a:lnTo>
                  <a:lnTo>
                    <a:pt x="1761754" y="2158"/>
                  </a:lnTo>
                  <a:lnTo>
                    <a:pt x="1700548" y="4830"/>
                  </a:lnTo>
                  <a:lnTo>
                    <a:pt x="1639909" y="8543"/>
                  </a:lnTo>
                  <a:lnTo>
                    <a:pt x="1579867" y="13279"/>
                  </a:lnTo>
                  <a:lnTo>
                    <a:pt x="1520453" y="19021"/>
                  </a:lnTo>
                  <a:lnTo>
                    <a:pt x="1461699" y="25754"/>
                  </a:lnTo>
                  <a:lnTo>
                    <a:pt x="1403636" y="33460"/>
                  </a:lnTo>
                  <a:lnTo>
                    <a:pt x="1346294" y="42122"/>
                  </a:lnTo>
                  <a:lnTo>
                    <a:pt x="1289705" y="51724"/>
                  </a:lnTo>
                  <a:lnTo>
                    <a:pt x="1233900" y="62249"/>
                  </a:lnTo>
                  <a:lnTo>
                    <a:pt x="1178910" y="73681"/>
                  </a:lnTo>
                  <a:lnTo>
                    <a:pt x="1124766" y="86002"/>
                  </a:lnTo>
                  <a:lnTo>
                    <a:pt x="1071499" y="99197"/>
                  </a:lnTo>
                  <a:lnTo>
                    <a:pt x="1019139" y="113247"/>
                  </a:lnTo>
                  <a:lnTo>
                    <a:pt x="967719" y="128138"/>
                  </a:lnTo>
                  <a:lnTo>
                    <a:pt x="917269" y="143851"/>
                  </a:lnTo>
                  <a:lnTo>
                    <a:pt x="867821" y="160370"/>
                  </a:lnTo>
                  <a:lnTo>
                    <a:pt x="819405" y="177679"/>
                  </a:lnTo>
                  <a:lnTo>
                    <a:pt x="772052" y="195761"/>
                  </a:lnTo>
                  <a:lnTo>
                    <a:pt x="725793" y="214598"/>
                  </a:lnTo>
                  <a:lnTo>
                    <a:pt x="680660" y="234176"/>
                  </a:lnTo>
                  <a:lnTo>
                    <a:pt x="636684" y="254475"/>
                  </a:lnTo>
                  <a:lnTo>
                    <a:pt x="593895" y="275481"/>
                  </a:lnTo>
                  <a:lnTo>
                    <a:pt x="552325" y="297176"/>
                  </a:lnTo>
                  <a:lnTo>
                    <a:pt x="512004" y="319543"/>
                  </a:lnTo>
                  <a:lnTo>
                    <a:pt x="472965" y="342567"/>
                  </a:lnTo>
                  <a:lnTo>
                    <a:pt x="435237" y="366229"/>
                  </a:lnTo>
                  <a:lnTo>
                    <a:pt x="398852" y="390514"/>
                  </a:lnTo>
                  <a:lnTo>
                    <a:pt x="363842" y="415405"/>
                  </a:lnTo>
                  <a:lnTo>
                    <a:pt x="330236" y="440884"/>
                  </a:lnTo>
                  <a:lnTo>
                    <a:pt x="298066" y="466936"/>
                  </a:lnTo>
                  <a:lnTo>
                    <a:pt x="267364" y="493544"/>
                  </a:lnTo>
                  <a:lnTo>
                    <a:pt x="238160" y="520690"/>
                  </a:lnTo>
                  <a:lnTo>
                    <a:pt x="210485" y="548359"/>
                  </a:lnTo>
                  <a:lnTo>
                    <a:pt x="184370" y="576533"/>
                  </a:lnTo>
                  <a:lnTo>
                    <a:pt x="136946" y="634331"/>
                  </a:lnTo>
                  <a:lnTo>
                    <a:pt x="96137" y="693951"/>
                  </a:lnTo>
                  <a:lnTo>
                    <a:pt x="62190" y="755258"/>
                  </a:lnTo>
                  <a:lnTo>
                    <a:pt x="35354" y="818120"/>
                  </a:lnTo>
                  <a:lnTo>
                    <a:pt x="15878" y="882402"/>
                  </a:lnTo>
                  <a:lnTo>
                    <a:pt x="4011" y="947971"/>
                  </a:lnTo>
                  <a:lnTo>
                    <a:pt x="0" y="1014694"/>
                  </a:lnTo>
                  <a:lnTo>
                    <a:pt x="1604" y="1056784"/>
                  </a:lnTo>
                  <a:lnTo>
                    <a:pt x="6373" y="1098430"/>
                  </a:lnTo>
                  <a:lnTo>
                    <a:pt x="14243" y="1139598"/>
                  </a:lnTo>
                  <a:lnTo>
                    <a:pt x="25151" y="1180257"/>
                  </a:lnTo>
                  <a:lnTo>
                    <a:pt x="39030" y="1220375"/>
                  </a:lnTo>
                  <a:lnTo>
                    <a:pt x="55818" y="1259919"/>
                  </a:lnTo>
                  <a:lnTo>
                    <a:pt x="75450" y="1298857"/>
                  </a:lnTo>
                  <a:lnTo>
                    <a:pt x="97862" y="1337156"/>
                  </a:lnTo>
                  <a:lnTo>
                    <a:pt x="122989" y="1374785"/>
                  </a:lnTo>
                  <a:lnTo>
                    <a:pt x="150768" y="1411711"/>
                  </a:lnTo>
                  <a:lnTo>
                    <a:pt x="181133" y="1447901"/>
                  </a:lnTo>
                  <a:lnTo>
                    <a:pt x="214021" y="1483324"/>
                  </a:lnTo>
                  <a:lnTo>
                    <a:pt x="249367" y="1517947"/>
                  </a:lnTo>
                  <a:lnTo>
                    <a:pt x="287108" y="1551738"/>
                  </a:lnTo>
                  <a:lnTo>
                    <a:pt x="327178" y="1584664"/>
                  </a:lnTo>
                  <a:lnTo>
                    <a:pt x="369514" y="1616694"/>
                  </a:lnTo>
                  <a:lnTo>
                    <a:pt x="414052" y="1647795"/>
                  </a:lnTo>
                  <a:lnTo>
                    <a:pt x="460726" y="1677935"/>
                  </a:lnTo>
                  <a:lnTo>
                    <a:pt x="509474" y="1707081"/>
                  </a:lnTo>
                  <a:lnTo>
                    <a:pt x="44828" y="2241751"/>
                  </a:lnTo>
                  <a:lnTo>
                    <a:pt x="1024183" y="1916826"/>
                  </a:lnTo>
                  <a:lnTo>
                    <a:pt x="1070138" y="1929150"/>
                  </a:lnTo>
                  <a:lnTo>
                    <a:pt x="1116779" y="1940830"/>
                  </a:lnTo>
                  <a:lnTo>
                    <a:pt x="1164087" y="1951853"/>
                  </a:lnTo>
                  <a:lnTo>
                    <a:pt x="1212043" y="1962205"/>
                  </a:lnTo>
                  <a:lnTo>
                    <a:pt x="1260629" y="1971873"/>
                  </a:lnTo>
                  <a:lnTo>
                    <a:pt x="1309823" y="1980844"/>
                  </a:lnTo>
                  <a:lnTo>
                    <a:pt x="1359609" y="1989105"/>
                  </a:lnTo>
                  <a:lnTo>
                    <a:pt x="1409966" y="1996642"/>
                  </a:lnTo>
                  <a:lnTo>
                    <a:pt x="1460876" y="2003442"/>
                  </a:lnTo>
                  <a:lnTo>
                    <a:pt x="1512318" y="2009491"/>
                  </a:lnTo>
                  <a:lnTo>
                    <a:pt x="1564275" y="2014777"/>
                  </a:lnTo>
                  <a:lnTo>
                    <a:pt x="1616727" y="2019286"/>
                  </a:lnTo>
                  <a:lnTo>
                    <a:pt x="1669655" y="2023006"/>
                  </a:lnTo>
                  <a:lnTo>
                    <a:pt x="1723039" y="2025921"/>
                  </a:lnTo>
                  <a:lnTo>
                    <a:pt x="1776861" y="2028020"/>
                  </a:lnTo>
                  <a:lnTo>
                    <a:pt x="1831101" y="2029290"/>
                  </a:lnTo>
                  <a:lnTo>
                    <a:pt x="1885741" y="2029716"/>
                  </a:lnTo>
                  <a:lnTo>
                    <a:pt x="1947987" y="2029173"/>
                  </a:lnTo>
                  <a:lnTo>
                    <a:pt x="2009728" y="2027556"/>
                  </a:lnTo>
                  <a:lnTo>
                    <a:pt x="2070934" y="2024882"/>
                  </a:lnTo>
                  <a:lnTo>
                    <a:pt x="2131573" y="2021166"/>
                  </a:lnTo>
                  <a:lnTo>
                    <a:pt x="2191615" y="2016427"/>
                  </a:lnTo>
                  <a:lnTo>
                    <a:pt x="2251029" y="2010681"/>
                  </a:lnTo>
                  <a:lnTo>
                    <a:pt x="2309783" y="2003944"/>
                  </a:lnTo>
                  <a:lnTo>
                    <a:pt x="2367846" y="1996233"/>
                  </a:lnTo>
                  <a:lnTo>
                    <a:pt x="2425188" y="1987565"/>
                  </a:lnTo>
                  <a:lnTo>
                    <a:pt x="2481776" y="1977957"/>
                  </a:lnTo>
                  <a:lnTo>
                    <a:pt x="2537581" y="1967425"/>
                  </a:lnTo>
                  <a:lnTo>
                    <a:pt x="2592572" y="1955986"/>
                  </a:lnTo>
                  <a:lnTo>
                    <a:pt x="2646716" y="1943658"/>
                  </a:lnTo>
                  <a:lnTo>
                    <a:pt x="2699983" y="1930455"/>
                  </a:lnTo>
                  <a:lnTo>
                    <a:pt x="2752342" y="1916397"/>
                  </a:lnTo>
                  <a:lnTo>
                    <a:pt x="2803762" y="1901498"/>
                  </a:lnTo>
                  <a:lnTo>
                    <a:pt x="2854212" y="1885776"/>
                  </a:lnTo>
                  <a:lnTo>
                    <a:pt x="2903661" y="1869248"/>
                  </a:lnTo>
                  <a:lnTo>
                    <a:pt x="2952077" y="1851930"/>
                  </a:lnTo>
                  <a:lnTo>
                    <a:pt x="2999430" y="1833839"/>
                  </a:lnTo>
                  <a:lnTo>
                    <a:pt x="3045688" y="1814992"/>
                  </a:lnTo>
                  <a:lnTo>
                    <a:pt x="3090821" y="1795405"/>
                  </a:lnTo>
                  <a:lnTo>
                    <a:pt x="3134798" y="1775095"/>
                  </a:lnTo>
                  <a:lnTo>
                    <a:pt x="3177586" y="1754080"/>
                  </a:lnTo>
                  <a:lnTo>
                    <a:pt x="3219157" y="1732375"/>
                  </a:lnTo>
                  <a:lnTo>
                    <a:pt x="3259477" y="1709998"/>
                  </a:lnTo>
                  <a:lnTo>
                    <a:pt x="3298516" y="1686965"/>
                  </a:lnTo>
                  <a:lnTo>
                    <a:pt x="3336244" y="1663293"/>
                  </a:lnTo>
                  <a:lnTo>
                    <a:pt x="3372629" y="1638998"/>
                  </a:lnTo>
                  <a:lnTo>
                    <a:pt x="3407640" y="1614098"/>
                  </a:lnTo>
                  <a:lnTo>
                    <a:pt x="3441245" y="1588609"/>
                  </a:lnTo>
                  <a:lnTo>
                    <a:pt x="3473415" y="1562548"/>
                  </a:lnTo>
                  <a:lnTo>
                    <a:pt x="3504117" y="1535931"/>
                  </a:lnTo>
                  <a:lnTo>
                    <a:pt x="3533322" y="1508776"/>
                  </a:lnTo>
                  <a:lnTo>
                    <a:pt x="3560996" y="1481099"/>
                  </a:lnTo>
                  <a:lnTo>
                    <a:pt x="3587111" y="1452917"/>
                  </a:lnTo>
                  <a:lnTo>
                    <a:pt x="3634535" y="1395104"/>
                  </a:lnTo>
                  <a:lnTo>
                    <a:pt x="3675344" y="1335471"/>
                  </a:lnTo>
                  <a:lnTo>
                    <a:pt x="3709291" y="1274152"/>
                  </a:lnTo>
                  <a:lnTo>
                    <a:pt x="3736127" y="1211281"/>
                  </a:lnTo>
                  <a:lnTo>
                    <a:pt x="3755603" y="1146991"/>
                  </a:lnTo>
                  <a:lnTo>
                    <a:pt x="3767470" y="1081418"/>
                  </a:lnTo>
                  <a:lnTo>
                    <a:pt x="3771482" y="1014694"/>
                  </a:lnTo>
                  <a:lnTo>
                    <a:pt x="3770474" y="981197"/>
                  </a:lnTo>
                  <a:lnTo>
                    <a:pt x="3762503" y="915034"/>
                  </a:lnTo>
                  <a:lnTo>
                    <a:pt x="3746800" y="850092"/>
                  </a:lnTo>
                  <a:lnTo>
                    <a:pt x="3723613" y="786503"/>
                  </a:lnTo>
                  <a:lnTo>
                    <a:pt x="3693191" y="724402"/>
                  </a:lnTo>
                  <a:lnTo>
                    <a:pt x="3655782" y="663922"/>
                  </a:lnTo>
                  <a:lnTo>
                    <a:pt x="3611634" y="605196"/>
                  </a:lnTo>
                  <a:lnTo>
                    <a:pt x="3560996" y="548359"/>
                  </a:lnTo>
                  <a:lnTo>
                    <a:pt x="3533322" y="520690"/>
                  </a:lnTo>
                  <a:lnTo>
                    <a:pt x="3504117" y="493544"/>
                  </a:lnTo>
                  <a:lnTo>
                    <a:pt x="3473415" y="466936"/>
                  </a:lnTo>
                  <a:lnTo>
                    <a:pt x="3441245" y="440884"/>
                  </a:lnTo>
                  <a:lnTo>
                    <a:pt x="3407640" y="415405"/>
                  </a:lnTo>
                  <a:lnTo>
                    <a:pt x="3372629" y="390514"/>
                  </a:lnTo>
                  <a:lnTo>
                    <a:pt x="3336244" y="366229"/>
                  </a:lnTo>
                  <a:lnTo>
                    <a:pt x="3298516" y="342567"/>
                  </a:lnTo>
                  <a:lnTo>
                    <a:pt x="3259477" y="319543"/>
                  </a:lnTo>
                  <a:lnTo>
                    <a:pt x="3219157" y="297176"/>
                  </a:lnTo>
                  <a:lnTo>
                    <a:pt x="3177586" y="275481"/>
                  </a:lnTo>
                  <a:lnTo>
                    <a:pt x="3134798" y="254475"/>
                  </a:lnTo>
                  <a:lnTo>
                    <a:pt x="3090821" y="234176"/>
                  </a:lnTo>
                  <a:lnTo>
                    <a:pt x="3045688" y="214598"/>
                  </a:lnTo>
                  <a:lnTo>
                    <a:pt x="2999430" y="195761"/>
                  </a:lnTo>
                  <a:lnTo>
                    <a:pt x="2952077" y="177679"/>
                  </a:lnTo>
                  <a:lnTo>
                    <a:pt x="2903661" y="160370"/>
                  </a:lnTo>
                  <a:lnTo>
                    <a:pt x="2854212" y="143851"/>
                  </a:lnTo>
                  <a:lnTo>
                    <a:pt x="2803762" y="128138"/>
                  </a:lnTo>
                  <a:lnTo>
                    <a:pt x="2752342" y="113247"/>
                  </a:lnTo>
                  <a:lnTo>
                    <a:pt x="2699983" y="99197"/>
                  </a:lnTo>
                  <a:lnTo>
                    <a:pt x="2646716" y="86002"/>
                  </a:lnTo>
                  <a:lnTo>
                    <a:pt x="2592572" y="73681"/>
                  </a:lnTo>
                  <a:lnTo>
                    <a:pt x="2537581" y="62249"/>
                  </a:lnTo>
                  <a:lnTo>
                    <a:pt x="2481776" y="51724"/>
                  </a:lnTo>
                  <a:lnTo>
                    <a:pt x="2425188" y="42122"/>
                  </a:lnTo>
                  <a:lnTo>
                    <a:pt x="2367846" y="33460"/>
                  </a:lnTo>
                  <a:lnTo>
                    <a:pt x="2309783" y="25754"/>
                  </a:lnTo>
                  <a:lnTo>
                    <a:pt x="2251029" y="19021"/>
                  </a:lnTo>
                  <a:lnTo>
                    <a:pt x="2191615" y="13279"/>
                  </a:lnTo>
                  <a:lnTo>
                    <a:pt x="2131573" y="8543"/>
                  </a:lnTo>
                  <a:lnTo>
                    <a:pt x="2070934" y="4830"/>
                  </a:lnTo>
                  <a:lnTo>
                    <a:pt x="2009728" y="2158"/>
                  </a:lnTo>
                  <a:lnTo>
                    <a:pt x="1947987" y="542"/>
                  </a:lnTo>
                  <a:lnTo>
                    <a:pt x="1885741" y="0"/>
                  </a:lnTo>
                  <a:close/>
                </a:path>
              </a:pathLst>
            </a:custGeom>
            <a:ln w="62825">
              <a:solidFill>
                <a:srgbClr val="005493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084445" cy="10210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0" spc="35" b="1">
                <a:solidFill>
                  <a:srgbClr val="000000"/>
                </a:solidFill>
                <a:latin typeface="Times New Roman"/>
                <a:cs typeface="Times New Roman"/>
              </a:rPr>
              <a:t>Lazy</a:t>
            </a:r>
            <a:r>
              <a:rPr dirty="0" sz="6500" spc="-14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170" b="1">
                <a:solidFill>
                  <a:srgbClr val="000000"/>
                </a:solidFill>
                <a:latin typeface="Times New Roman"/>
                <a:cs typeface="Times New Roman"/>
              </a:rPr>
              <a:t>Loading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9334" y="2039593"/>
            <a:ext cx="11266805" cy="18307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600710" algn="l"/>
                <a:tab pos="601345" algn="l"/>
              </a:tabLst>
            </a:pPr>
            <a:r>
              <a:rPr dirty="0" sz="4250" spc="15">
                <a:latin typeface="Palatino Linotype"/>
                <a:cs typeface="Palatino Linotype"/>
              </a:rPr>
              <a:t>Lazy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loading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will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load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the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main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entity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-5">
                <a:latin typeface="Palatino Linotype"/>
                <a:cs typeface="Palatino Linotype"/>
              </a:rPr>
              <a:t>first</a:t>
            </a:r>
            <a:endParaRPr sz="4250">
              <a:latin typeface="Palatino Linotype"/>
              <a:cs typeface="Palatino Linotype"/>
            </a:endParaRPr>
          </a:p>
          <a:p>
            <a:pPr lvl="1" marL="1019810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1019810" algn="l"/>
                <a:tab pos="1020444" algn="l"/>
              </a:tabLst>
            </a:pPr>
            <a:r>
              <a:rPr dirty="0" sz="4250" spc="15">
                <a:latin typeface="Palatino Linotype"/>
                <a:cs typeface="Palatino Linotype"/>
              </a:rPr>
              <a:t>Load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dependent</a:t>
            </a:r>
            <a:r>
              <a:rPr dirty="0" sz="4250" spc="10">
                <a:latin typeface="Palatino Linotype"/>
                <a:cs typeface="Palatino Linotype"/>
              </a:rPr>
              <a:t> entities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on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demand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(lazy)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46478" y="3735877"/>
            <a:ext cx="2957830" cy="105600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2700" marR="5080" indent="607060">
              <a:lnSpc>
                <a:spcPts val="3960"/>
              </a:lnSpc>
              <a:spcBef>
                <a:spcPts val="390"/>
              </a:spcBef>
            </a:pPr>
            <a:r>
              <a:rPr dirty="0" sz="3450" spc="5" b="1">
                <a:solidFill>
                  <a:srgbClr val="FFFFFF"/>
                </a:solidFill>
                <a:latin typeface="Arial"/>
                <a:cs typeface="Arial"/>
              </a:rPr>
              <a:t>Load on </a:t>
            </a:r>
            <a:r>
              <a:rPr dirty="0" sz="345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5" b="1">
                <a:solidFill>
                  <a:srgbClr val="FFFFFF"/>
                </a:solidFill>
                <a:latin typeface="Arial"/>
                <a:cs typeface="Arial"/>
              </a:rPr>
              <a:t>demand</a:t>
            </a:r>
            <a:r>
              <a:rPr dirty="0" sz="345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b="1">
                <a:solidFill>
                  <a:srgbClr val="FFFFFF"/>
                </a:solidFill>
                <a:latin typeface="Arial"/>
                <a:cs typeface="Arial"/>
              </a:rPr>
              <a:t>(lazy)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3377" y="4482210"/>
            <a:ext cx="3911600" cy="2092960"/>
            <a:chOff x="363377" y="4482210"/>
            <a:chExt cx="3911600" cy="20929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790" y="4513622"/>
              <a:ext cx="3848377" cy="202971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4790" y="4513622"/>
              <a:ext cx="3848735" cy="2030095"/>
            </a:xfrm>
            <a:custGeom>
              <a:avLst/>
              <a:gdLst/>
              <a:ahLst/>
              <a:cxnLst/>
              <a:rect l="l" t="t" r="r" b="b"/>
              <a:pathLst>
                <a:path w="3848735" h="2030095">
                  <a:moveTo>
                    <a:pt x="1885741" y="0"/>
                  </a:moveTo>
                  <a:lnTo>
                    <a:pt x="1823496" y="542"/>
                  </a:lnTo>
                  <a:lnTo>
                    <a:pt x="1761754" y="2158"/>
                  </a:lnTo>
                  <a:lnTo>
                    <a:pt x="1700548" y="4830"/>
                  </a:lnTo>
                  <a:lnTo>
                    <a:pt x="1639909" y="8543"/>
                  </a:lnTo>
                  <a:lnTo>
                    <a:pt x="1579867" y="13279"/>
                  </a:lnTo>
                  <a:lnTo>
                    <a:pt x="1520453" y="19021"/>
                  </a:lnTo>
                  <a:lnTo>
                    <a:pt x="1461699" y="25754"/>
                  </a:lnTo>
                  <a:lnTo>
                    <a:pt x="1403636" y="33460"/>
                  </a:lnTo>
                  <a:lnTo>
                    <a:pt x="1346294" y="42122"/>
                  </a:lnTo>
                  <a:lnTo>
                    <a:pt x="1289705" y="51724"/>
                  </a:lnTo>
                  <a:lnTo>
                    <a:pt x="1233900" y="62249"/>
                  </a:lnTo>
                  <a:lnTo>
                    <a:pt x="1178910" y="73681"/>
                  </a:lnTo>
                  <a:lnTo>
                    <a:pt x="1124766" y="86002"/>
                  </a:lnTo>
                  <a:lnTo>
                    <a:pt x="1071499" y="99197"/>
                  </a:lnTo>
                  <a:lnTo>
                    <a:pt x="1019139" y="113247"/>
                  </a:lnTo>
                  <a:lnTo>
                    <a:pt x="967719" y="128138"/>
                  </a:lnTo>
                  <a:lnTo>
                    <a:pt x="917269" y="143851"/>
                  </a:lnTo>
                  <a:lnTo>
                    <a:pt x="867821" y="160370"/>
                  </a:lnTo>
                  <a:lnTo>
                    <a:pt x="819405" y="177679"/>
                  </a:lnTo>
                  <a:lnTo>
                    <a:pt x="772052" y="195761"/>
                  </a:lnTo>
                  <a:lnTo>
                    <a:pt x="725793" y="214598"/>
                  </a:lnTo>
                  <a:lnTo>
                    <a:pt x="680660" y="234176"/>
                  </a:lnTo>
                  <a:lnTo>
                    <a:pt x="636684" y="254475"/>
                  </a:lnTo>
                  <a:lnTo>
                    <a:pt x="593895" y="275481"/>
                  </a:lnTo>
                  <a:lnTo>
                    <a:pt x="552325" y="297176"/>
                  </a:lnTo>
                  <a:lnTo>
                    <a:pt x="512004" y="319543"/>
                  </a:lnTo>
                  <a:lnTo>
                    <a:pt x="472965" y="342567"/>
                  </a:lnTo>
                  <a:lnTo>
                    <a:pt x="435237" y="366229"/>
                  </a:lnTo>
                  <a:lnTo>
                    <a:pt x="398852" y="390514"/>
                  </a:lnTo>
                  <a:lnTo>
                    <a:pt x="363842" y="415405"/>
                  </a:lnTo>
                  <a:lnTo>
                    <a:pt x="330236" y="440884"/>
                  </a:lnTo>
                  <a:lnTo>
                    <a:pt x="298066" y="466936"/>
                  </a:lnTo>
                  <a:lnTo>
                    <a:pt x="267364" y="493544"/>
                  </a:lnTo>
                  <a:lnTo>
                    <a:pt x="238160" y="520690"/>
                  </a:lnTo>
                  <a:lnTo>
                    <a:pt x="210485" y="548359"/>
                  </a:lnTo>
                  <a:lnTo>
                    <a:pt x="184370" y="576533"/>
                  </a:lnTo>
                  <a:lnTo>
                    <a:pt x="136946" y="634331"/>
                  </a:lnTo>
                  <a:lnTo>
                    <a:pt x="96137" y="693951"/>
                  </a:lnTo>
                  <a:lnTo>
                    <a:pt x="62190" y="755258"/>
                  </a:lnTo>
                  <a:lnTo>
                    <a:pt x="35354" y="818120"/>
                  </a:lnTo>
                  <a:lnTo>
                    <a:pt x="15878" y="882402"/>
                  </a:lnTo>
                  <a:lnTo>
                    <a:pt x="4011" y="947971"/>
                  </a:lnTo>
                  <a:lnTo>
                    <a:pt x="0" y="1014694"/>
                  </a:lnTo>
                  <a:lnTo>
                    <a:pt x="1007" y="1048191"/>
                  </a:lnTo>
                  <a:lnTo>
                    <a:pt x="8978" y="1114357"/>
                  </a:lnTo>
                  <a:lnTo>
                    <a:pt x="24681" y="1179305"/>
                  </a:lnTo>
                  <a:lnTo>
                    <a:pt x="47868" y="1242902"/>
                  </a:lnTo>
                  <a:lnTo>
                    <a:pt x="78290" y="1305014"/>
                  </a:lnTo>
                  <a:lnTo>
                    <a:pt x="115699" y="1365506"/>
                  </a:lnTo>
                  <a:lnTo>
                    <a:pt x="159847" y="1424246"/>
                  </a:lnTo>
                  <a:lnTo>
                    <a:pt x="210485" y="1481099"/>
                  </a:lnTo>
                  <a:lnTo>
                    <a:pt x="238160" y="1508776"/>
                  </a:lnTo>
                  <a:lnTo>
                    <a:pt x="267364" y="1535931"/>
                  </a:lnTo>
                  <a:lnTo>
                    <a:pt x="298066" y="1562548"/>
                  </a:lnTo>
                  <a:lnTo>
                    <a:pt x="330236" y="1588609"/>
                  </a:lnTo>
                  <a:lnTo>
                    <a:pt x="363841" y="1614098"/>
                  </a:lnTo>
                  <a:lnTo>
                    <a:pt x="398852" y="1638998"/>
                  </a:lnTo>
                  <a:lnTo>
                    <a:pt x="435237" y="1663293"/>
                  </a:lnTo>
                  <a:lnTo>
                    <a:pt x="472965" y="1686965"/>
                  </a:lnTo>
                  <a:lnTo>
                    <a:pt x="512004" y="1709998"/>
                  </a:lnTo>
                  <a:lnTo>
                    <a:pt x="552325" y="1732375"/>
                  </a:lnTo>
                  <a:lnTo>
                    <a:pt x="593895" y="1754080"/>
                  </a:lnTo>
                  <a:lnTo>
                    <a:pt x="636684" y="1775095"/>
                  </a:lnTo>
                  <a:lnTo>
                    <a:pt x="680660" y="1795405"/>
                  </a:lnTo>
                  <a:lnTo>
                    <a:pt x="725793" y="1814992"/>
                  </a:lnTo>
                  <a:lnTo>
                    <a:pt x="772052" y="1833839"/>
                  </a:lnTo>
                  <a:lnTo>
                    <a:pt x="819404" y="1851930"/>
                  </a:lnTo>
                  <a:lnTo>
                    <a:pt x="867821" y="1869248"/>
                  </a:lnTo>
                  <a:lnTo>
                    <a:pt x="917269" y="1885776"/>
                  </a:lnTo>
                  <a:lnTo>
                    <a:pt x="967719" y="1901498"/>
                  </a:lnTo>
                  <a:lnTo>
                    <a:pt x="1019139" y="1916397"/>
                  </a:lnTo>
                  <a:lnTo>
                    <a:pt x="1071498" y="1930456"/>
                  </a:lnTo>
                  <a:lnTo>
                    <a:pt x="1124766" y="1943658"/>
                  </a:lnTo>
                  <a:lnTo>
                    <a:pt x="1178910" y="1955987"/>
                  </a:lnTo>
                  <a:lnTo>
                    <a:pt x="1233900" y="1967425"/>
                  </a:lnTo>
                  <a:lnTo>
                    <a:pt x="1289705" y="1977957"/>
                  </a:lnTo>
                  <a:lnTo>
                    <a:pt x="1346294" y="1987565"/>
                  </a:lnTo>
                  <a:lnTo>
                    <a:pt x="1403636" y="1996233"/>
                  </a:lnTo>
                  <a:lnTo>
                    <a:pt x="1461699" y="2003944"/>
                  </a:lnTo>
                  <a:lnTo>
                    <a:pt x="1520453" y="2010681"/>
                  </a:lnTo>
                  <a:lnTo>
                    <a:pt x="1579867" y="2016427"/>
                  </a:lnTo>
                  <a:lnTo>
                    <a:pt x="1639909" y="2021167"/>
                  </a:lnTo>
                  <a:lnTo>
                    <a:pt x="1700548" y="2024882"/>
                  </a:lnTo>
                  <a:lnTo>
                    <a:pt x="1761754" y="2027556"/>
                  </a:lnTo>
                  <a:lnTo>
                    <a:pt x="1823496" y="2029173"/>
                  </a:lnTo>
                  <a:lnTo>
                    <a:pt x="1885741" y="2029716"/>
                  </a:lnTo>
                  <a:lnTo>
                    <a:pt x="1941241" y="2029284"/>
                  </a:lnTo>
                  <a:lnTo>
                    <a:pt x="1996343" y="2027998"/>
                  </a:lnTo>
                  <a:lnTo>
                    <a:pt x="2051024" y="2025868"/>
                  </a:lnTo>
                  <a:lnTo>
                    <a:pt x="2105262" y="2022908"/>
                  </a:lnTo>
                  <a:lnTo>
                    <a:pt x="2159037" y="2019128"/>
                  </a:lnTo>
                  <a:lnTo>
                    <a:pt x="2212325" y="2014541"/>
                  </a:lnTo>
                  <a:lnTo>
                    <a:pt x="2265105" y="2009159"/>
                  </a:lnTo>
                  <a:lnTo>
                    <a:pt x="2317355" y="2002993"/>
                  </a:lnTo>
                  <a:lnTo>
                    <a:pt x="2369053" y="1996055"/>
                  </a:lnTo>
                  <a:lnTo>
                    <a:pt x="2420177" y="1988358"/>
                  </a:lnTo>
                  <a:lnTo>
                    <a:pt x="2470705" y="1979913"/>
                  </a:lnTo>
                  <a:lnTo>
                    <a:pt x="2520615" y="1970731"/>
                  </a:lnTo>
                  <a:lnTo>
                    <a:pt x="2569886" y="1960826"/>
                  </a:lnTo>
                  <a:lnTo>
                    <a:pt x="2618495" y="1950209"/>
                  </a:lnTo>
                  <a:lnTo>
                    <a:pt x="2666420" y="1938891"/>
                  </a:lnTo>
                  <a:lnTo>
                    <a:pt x="2713640" y="1926885"/>
                  </a:lnTo>
                  <a:lnTo>
                    <a:pt x="2760133" y="1914203"/>
                  </a:lnTo>
                  <a:lnTo>
                    <a:pt x="2805876" y="1900856"/>
                  </a:lnTo>
                  <a:lnTo>
                    <a:pt x="2850849" y="1886856"/>
                  </a:lnTo>
                  <a:lnTo>
                    <a:pt x="2895028" y="1872216"/>
                  </a:lnTo>
                  <a:lnTo>
                    <a:pt x="2938392" y="1856946"/>
                  </a:lnTo>
                  <a:lnTo>
                    <a:pt x="3848377" y="1959364"/>
                  </a:lnTo>
                  <a:lnTo>
                    <a:pt x="3460627" y="1571941"/>
                  </a:lnTo>
                  <a:lnTo>
                    <a:pt x="3504393" y="1534465"/>
                  </a:lnTo>
                  <a:lnTo>
                    <a:pt x="3545189" y="1495926"/>
                  </a:lnTo>
                  <a:lnTo>
                    <a:pt x="3582922" y="1456369"/>
                  </a:lnTo>
                  <a:lnTo>
                    <a:pt x="3617501" y="1415839"/>
                  </a:lnTo>
                  <a:lnTo>
                    <a:pt x="3648832" y="1374380"/>
                  </a:lnTo>
                  <a:lnTo>
                    <a:pt x="3676823" y="1332038"/>
                  </a:lnTo>
                  <a:lnTo>
                    <a:pt x="3701382" y="1288858"/>
                  </a:lnTo>
                  <a:lnTo>
                    <a:pt x="3722416" y="1244885"/>
                  </a:lnTo>
                  <a:lnTo>
                    <a:pt x="3739833" y="1200163"/>
                  </a:lnTo>
                  <a:lnTo>
                    <a:pt x="3753541" y="1154739"/>
                  </a:lnTo>
                  <a:lnTo>
                    <a:pt x="3763446" y="1108655"/>
                  </a:lnTo>
                  <a:lnTo>
                    <a:pt x="3769457" y="1061959"/>
                  </a:lnTo>
                  <a:lnTo>
                    <a:pt x="3771482" y="1014694"/>
                  </a:lnTo>
                  <a:lnTo>
                    <a:pt x="3770474" y="981197"/>
                  </a:lnTo>
                  <a:lnTo>
                    <a:pt x="3762503" y="915034"/>
                  </a:lnTo>
                  <a:lnTo>
                    <a:pt x="3746800" y="850092"/>
                  </a:lnTo>
                  <a:lnTo>
                    <a:pt x="3723613" y="786503"/>
                  </a:lnTo>
                  <a:lnTo>
                    <a:pt x="3693191" y="724402"/>
                  </a:lnTo>
                  <a:lnTo>
                    <a:pt x="3655782" y="663922"/>
                  </a:lnTo>
                  <a:lnTo>
                    <a:pt x="3611634" y="605196"/>
                  </a:lnTo>
                  <a:lnTo>
                    <a:pt x="3560996" y="548359"/>
                  </a:lnTo>
                  <a:lnTo>
                    <a:pt x="3533322" y="520690"/>
                  </a:lnTo>
                  <a:lnTo>
                    <a:pt x="3504117" y="493544"/>
                  </a:lnTo>
                  <a:lnTo>
                    <a:pt x="3473415" y="466936"/>
                  </a:lnTo>
                  <a:lnTo>
                    <a:pt x="3441245" y="440884"/>
                  </a:lnTo>
                  <a:lnTo>
                    <a:pt x="3407640" y="415405"/>
                  </a:lnTo>
                  <a:lnTo>
                    <a:pt x="3372629" y="390514"/>
                  </a:lnTo>
                  <a:lnTo>
                    <a:pt x="3336244" y="366229"/>
                  </a:lnTo>
                  <a:lnTo>
                    <a:pt x="3298516" y="342567"/>
                  </a:lnTo>
                  <a:lnTo>
                    <a:pt x="3259477" y="319543"/>
                  </a:lnTo>
                  <a:lnTo>
                    <a:pt x="3219157" y="297176"/>
                  </a:lnTo>
                  <a:lnTo>
                    <a:pt x="3177586" y="275481"/>
                  </a:lnTo>
                  <a:lnTo>
                    <a:pt x="3134798" y="254475"/>
                  </a:lnTo>
                  <a:lnTo>
                    <a:pt x="3090821" y="234176"/>
                  </a:lnTo>
                  <a:lnTo>
                    <a:pt x="3045688" y="214598"/>
                  </a:lnTo>
                  <a:lnTo>
                    <a:pt x="2999430" y="195761"/>
                  </a:lnTo>
                  <a:lnTo>
                    <a:pt x="2952077" y="177679"/>
                  </a:lnTo>
                  <a:lnTo>
                    <a:pt x="2903661" y="160370"/>
                  </a:lnTo>
                  <a:lnTo>
                    <a:pt x="2854212" y="143851"/>
                  </a:lnTo>
                  <a:lnTo>
                    <a:pt x="2803762" y="128138"/>
                  </a:lnTo>
                  <a:lnTo>
                    <a:pt x="2752342" y="113247"/>
                  </a:lnTo>
                  <a:lnTo>
                    <a:pt x="2699983" y="99197"/>
                  </a:lnTo>
                  <a:lnTo>
                    <a:pt x="2646716" y="86002"/>
                  </a:lnTo>
                  <a:lnTo>
                    <a:pt x="2592572" y="73681"/>
                  </a:lnTo>
                  <a:lnTo>
                    <a:pt x="2537581" y="62249"/>
                  </a:lnTo>
                  <a:lnTo>
                    <a:pt x="2481776" y="51724"/>
                  </a:lnTo>
                  <a:lnTo>
                    <a:pt x="2425188" y="42122"/>
                  </a:lnTo>
                  <a:lnTo>
                    <a:pt x="2367846" y="33460"/>
                  </a:lnTo>
                  <a:lnTo>
                    <a:pt x="2309783" y="25754"/>
                  </a:lnTo>
                  <a:lnTo>
                    <a:pt x="2251029" y="19021"/>
                  </a:lnTo>
                  <a:lnTo>
                    <a:pt x="2191615" y="13279"/>
                  </a:lnTo>
                  <a:lnTo>
                    <a:pt x="2131573" y="8543"/>
                  </a:lnTo>
                  <a:lnTo>
                    <a:pt x="2070934" y="4830"/>
                  </a:lnTo>
                  <a:lnTo>
                    <a:pt x="2009728" y="2158"/>
                  </a:lnTo>
                  <a:lnTo>
                    <a:pt x="1947987" y="542"/>
                  </a:lnTo>
                  <a:lnTo>
                    <a:pt x="1885741" y="0"/>
                  </a:lnTo>
                  <a:close/>
                </a:path>
              </a:pathLst>
            </a:custGeom>
            <a:ln w="62825">
              <a:solidFill>
                <a:srgbClr val="005493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961092" y="4960970"/>
            <a:ext cx="2639695" cy="105600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902335" marR="5080" indent="-890269">
              <a:lnSpc>
                <a:spcPts val="3960"/>
              </a:lnSpc>
              <a:spcBef>
                <a:spcPts val="390"/>
              </a:spcBef>
            </a:pPr>
            <a:r>
              <a:rPr dirty="0" sz="3450" spc="5" b="1">
                <a:solidFill>
                  <a:srgbClr val="FFFFFF"/>
                </a:solidFill>
                <a:latin typeface="Arial"/>
                <a:cs typeface="Arial"/>
              </a:rPr>
              <a:t>Load</a:t>
            </a:r>
            <a:r>
              <a:rPr dirty="0" sz="345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b="1">
                <a:solidFill>
                  <a:srgbClr val="FFFFFF"/>
                </a:solidFill>
                <a:latin typeface="Arial"/>
                <a:cs typeface="Arial"/>
              </a:rPr>
              <a:t>course </a:t>
            </a:r>
            <a:r>
              <a:rPr dirty="0" sz="3450" spc="-94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b="1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43292" y="513483"/>
            <a:ext cx="4107492" cy="222802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3735572" y="1065801"/>
            <a:ext cx="3324225" cy="105600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692785" marR="5080" indent="-680720">
              <a:lnSpc>
                <a:spcPts val="3960"/>
              </a:lnSpc>
              <a:spcBef>
                <a:spcPts val="390"/>
              </a:spcBef>
            </a:pPr>
            <a:r>
              <a:rPr dirty="0" sz="3450" spc="5" b="1">
                <a:solidFill>
                  <a:srgbClr val="FFFFFF"/>
                </a:solidFill>
                <a:latin typeface="Arial"/>
                <a:cs typeface="Arial"/>
              </a:rPr>
              <a:t>Lazy</a:t>
            </a:r>
            <a:r>
              <a:rPr dirty="0" sz="345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b="1">
                <a:solidFill>
                  <a:srgbClr val="FFFFFF"/>
                </a:solidFill>
                <a:latin typeface="Arial"/>
                <a:cs typeface="Arial"/>
              </a:rPr>
              <a:t>Loading</a:t>
            </a:r>
            <a:r>
              <a:rPr dirty="0" sz="345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b="1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3450" spc="-94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50" spc="5" b="1">
                <a:solidFill>
                  <a:srgbClr val="FFFFFF"/>
                </a:solidFill>
                <a:latin typeface="Arial"/>
                <a:cs typeface="Arial"/>
              </a:rPr>
              <a:t>preferred</a:t>
            </a:r>
            <a:endParaRPr sz="3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90"/>
              </a:lnSpc>
            </a:pPr>
            <a:r>
              <a:rPr dirty="0" sz="2600">
                <a:latin typeface="Palatino Linotype"/>
                <a:cs typeface="Palatino Linotype"/>
                <a:hlinkClick r:id="rId6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1549" y="2952789"/>
            <a:ext cx="16366490" cy="8272145"/>
            <a:chOff x="701549" y="2952789"/>
            <a:chExt cx="16366490" cy="8272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2430" y="3047027"/>
              <a:ext cx="14198520" cy="70678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5837" y="2952789"/>
              <a:ext cx="14491705" cy="74447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757159" cy="10210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0" spc="35" b="1">
                <a:solidFill>
                  <a:srgbClr val="000000"/>
                </a:solidFill>
                <a:latin typeface="Times New Roman"/>
                <a:cs typeface="Times New Roman"/>
              </a:rPr>
              <a:t>Real-World</a:t>
            </a:r>
            <a:r>
              <a:rPr dirty="0" sz="6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245" b="1">
                <a:solidFill>
                  <a:srgbClr val="000000"/>
                </a:solidFill>
                <a:latin typeface="Times New Roman"/>
                <a:cs typeface="Times New Roman"/>
              </a:rPr>
              <a:t>Use</a:t>
            </a:r>
            <a:r>
              <a:rPr dirty="0" sz="6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60" b="1">
                <a:solidFill>
                  <a:srgbClr val="000000"/>
                </a:solidFill>
                <a:latin typeface="Times New Roman"/>
                <a:cs typeface="Times New Roman"/>
              </a:rPr>
              <a:t>Case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90"/>
              </a:lnSpc>
            </a:pPr>
            <a:r>
              <a:rPr dirty="0" sz="2600">
                <a:latin typeface="Palatino Linotype"/>
                <a:cs typeface="Palatino Linotype"/>
                <a:hlinkClick r:id="rId4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034" y="1924413"/>
            <a:ext cx="5735320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588010" algn="l"/>
                <a:tab pos="588645" algn="l"/>
              </a:tabLst>
            </a:pPr>
            <a:r>
              <a:rPr dirty="0" sz="4250">
                <a:latin typeface="Palatino Linotype"/>
                <a:cs typeface="Palatino Linotype"/>
              </a:rPr>
              <a:t>Search</a:t>
            </a:r>
            <a:r>
              <a:rPr dirty="0" sz="4250" spc="-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for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5">
                <a:latin typeface="Palatino Linotype"/>
                <a:cs typeface="Palatino Linotype"/>
              </a:rPr>
              <a:t>instructors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757159" cy="10210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0" spc="35" b="1">
                <a:solidFill>
                  <a:srgbClr val="000000"/>
                </a:solidFill>
                <a:latin typeface="Times New Roman"/>
                <a:cs typeface="Times New Roman"/>
              </a:rPr>
              <a:t>Real-World</a:t>
            </a:r>
            <a:r>
              <a:rPr dirty="0" sz="6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245" b="1">
                <a:solidFill>
                  <a:srgbClr val="000000"/>
                </a:solidFill>
                <a:latin typeface="Times New Roman"/>
                <a:cs typeface="Times New Roman"/>
              </a:rPr>
              <a:t>Use</a:t>
            </a:r>
            <a:r>
              <a:rPr dirty="0" sz="6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500" spc="60" b="1">
                <a:solidFill>
                  <a:srgbClr val="000000"/>
                </a:solidFill>
                <a:latin typeface="Times New Roman"/>
                <a:cs typeface="Times New Roman"/>
              </a:rPr>
              <a:t>Case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90"/>
              </a:lnSpc>
            </a:pPr>
            <a:r>
              <a:rPr dirty="0" sz="260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4276174"/>
            <a:ext cx="23939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4154712"/>
            <a:ext cx="7809230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10">
                <a:latin typeface="Palatino Linotype"/>
                <a:cs typeface="Palatino Linotype"/>
              </a:rPr>
              <a:t>In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Master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-65">
                <a:latin typeface="Palatino Linotype"/>
                <a:cs typeface="Palatino Linotype"/>
              </a:rPr>
              <a:t>view,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use</a:t>
            </a:r>
            <a:r>
              <a:rPr dirty="0" sz="4250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lazy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0">
                <a:latin typeface="Palatino Linotype"/>
                <a:cs typeface="Palatino Linotype"/>
              </a:rPr>
              <a:t>loading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6139992"/>
            <a:ext cx="23939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6018529"/>
            <a:ext cx="16044544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10">
                <a:latin typeface="Palatino Linotype"/>
                <a:cs typeface="Palatino Linotype"/>
              </a:rPr>
              <a:t>In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Detail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-65">
                <a:latin typeface="Palatino Linotype"/>
                <a:cs typeface="Palatino Linotype"/>
              </a:rPr>
              <a:t>view,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>
                <a:latin typeface="Palatino Linotype"/>
                <a:cs typeface="Palatino Linotype"/>
              </a:rPr>
              <a:t>retrieve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the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entity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20">
                <a:latin typeface="Palatino Linotype"/>
                <a:cs typeface="Palatino Linotype"/>
              </a:rPr>
              <a:t>and</a:t>
            </a:r>
            <a:r>
              <a:rPr dirty="0" sz="4250" spc="5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necessary</a:t>
            </a:r>
            <a:r>
              <a:rPr dirty="0" sz="4250" spc="10">
                <a:latin typeface="Palatino Linotype"/>
                <a:cs typeface="Palatino Linotype"/>
              </a:rPr>
              <a:t> </a:t>
            </a:r>
            <a:r>
              <a:rPr dirty="0" sz="4250" spc="15">
                <a:latin typeface="Palatino Linotype"/>
                <a:cs typeface="Palatino Linotype"/>
              </a:rPr>
              <a:t>dependent</a:t>
            </a:r>
            <a:r>
              <a:rPr dirty="0" sz="4250" spc="10">
                <a:latin typeface="Palatino Linotype"/>
                <a:cs typeface="Palatino Linotype"/>
              </a:rPr>
              <a:t> entities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www.luv2code.com</dc:creator>
  <cp:keywords>luv2code</cp:keywords>
  <dc:subject>luv2code</dc:subject>
  <dc:title>25-hibernate-fetch-types-eager-vs-lazy-overview.pdf</dc:title>
  <dcterms:created xsi:type="dcterms:W3CDTF">2022-08-22T11:45:00Z</dcterms:created>
  <dcterms:modified xsi:type="dcterms:W3CDTF">2022-08-22T11:45:00Z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2017-09-22T00:00:00Z</vt:filetime>
  </property>
  <property fmtid="{D5CDD505-2E9C-101B-9397-08002B2CF9AE}" pid="3" name="Creator">
    <vt:lpwstr>luv2code</vt:lpwstr>
  </property>
  <property fmtid="{D5CDD505-2E9C-101B-9397-08002B2CF9AE}" pid="4" name="LastSaved">
    <vt:filetime>2022-08-22T00:00:00Z</vt:filetime>
  </property>
</Properties>
</file>